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1" r:id="rId3"/>
    <p:sldId id="272" r:id="rId4"/>
    <p:sldId id="274" r:id="rId5"/>
    <p:sldId id="275" r:id="rId6"/>
    <p:sldId id="277" r:id="rId7"/>
    <p:sldId id="279" r:id="rId8"/>
    <p:sldId id="273" r:id="rId9"/>
    <p:sldId id="276" r:id="rId10"/>
    <p:sldId id="278" r:id="rId11"/>
    <p:sldId id="280" r:id="rId12"/>
    <p:sldId id="281" r:id="rId1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6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CE3A-5198-4F81-BC93-82120A98760C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11C-9334-405D-8E49-C06074CD3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625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CE3A-5198-4F81-BC93-82120A98760C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11C-9334-405D-8E49-C06074CD3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01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CE3A-5198-4F81-BC93-82120A98760C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11C-9334-405D-8E49-C06074CD3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822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CE3A-5198-4F81-BC93-82120A98760C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11C-9334-405D-8E49-C06074CD3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159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CE3A-5198-4F81-BC93-82120A98760C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11C-9334-405D-8E49-C06074CD3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347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CE3A-5198-4F81-BC93-82120A98760C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11C-9334-405D-8E49-C06074CD3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298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CE3A-5198-4F81-BC93-82120A98760C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11C-9334-405D-8E49-C06074CD3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767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CE3A-5198-4F81-BC93-82120A98760C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11C-9334-405D-8E49-C06074CD3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51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CE3A-5198-4F81-BC93-82120A98760C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11C-9334-405D-8E49-C06074CD3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856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CE3A-5198-4F81-BC93-82120A98760C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11C-9334-405D-8E49-C06074CD3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852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CE3A-5198-4F81-BC93-82120A98760C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11C-9334-405D-8E49-C06074CD3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933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DCE3A-5198-4F81-BC93-82120A98760C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6611C-9334-405D-8E49-C06074CD3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853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/>
        </p:nvSpPr>
        <p:spPr>
          <a:xfrm>
            <a:off x="270587" y="368398"/>
            <a:ext cx="6326155" cy="9089568"/>
          </a:xfrm>
          <a:prstGeom prst="round2Diag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1091153" y="1298534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WORKSHOP SAFETY </a:t>
            </a:r>
            <a:r>
              <a:rPr lang="en-I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BOOKLET….</a:t>
            </a:r>
            <a:endParaRPr lang="en-I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260467"/>
              </p:ext>
            </p:extLst>
          </p:nvPr>
        </p:nvGraphicFramePr>
        <p:xfrm>
          <a:off x="969326" y="4474073"/>
          <a:ext cx="4974275" cy="38404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97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HANDTOOL</a:t>
                      </a:r>
                      <a:endParaRPr lang="en-I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</a:t>
                      </a:r>
                      <a:r>
                        <a:rPr lang="en-I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SHEET COMPLETE </a:t>
                      </a:r>
                    </a:p>
                    <a:p>
                      <a:pPr algn="ctr"/>
                      <a:r>
                        <a:rPr lang="en-I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(Teacher Signature)</a:t>
                      </a:r>
                      <a:endParaRPr lang="en-I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TRI-SQUARE</a:t>
                      </a:r>
                      <a:endParaRPr lang="en-I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TENON</a:t>
                      </a:r>
                      <a:r>
                        <a:rPr lang="en-I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SAW</a:t>
                      </a:r>
                      <a:endParaRPr lang="en-I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MARKING GAUGE</a:t>
                      </a:r>
                      <a:endParaRPr lang="en-I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MORTISE GAUGE</a:t>
                      </a:r>
                      <a:endParaRPr lang="en-I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CHISEL</a:t>
                      </a:r>
                      <a:endParaRPr lang="en-I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</a:t>
                      </a:r>
                      <a:endParaRPr lang="en-I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SLIDING BEVEL</a:t>
                      </a:r>
                      <a:endParaRPr lang="en-I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COPING SAW</a:t>
                      </a:r>
                      <a:endParaRPr lang="en-I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SPOKESHAVE</a:t>
                      </a:r>
                      <a:endParaRPr lang="en-I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83647" y="3063641"/>
            <a:ext cx="4046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Name:  _____________________</a:t>
            </a:r>
          </a:p>
          <a:p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Class:   _____________________</a:t>
            </a: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753" y="4551152"/>
            <a:ext cx="320662" cy="36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6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004" y="625070"/>
            <a:ext cx="5728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latin typeface="Book Antiqua" panose="02040602050305030304" pitchFamily="18" charset="0"/>
              </a:rPr>
              <a:t>Name:                                                  Class:                       </a:t>
            </a:r>
            <a:endParaRPr lang="en-IE" sz="1600" b="1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277" y="1066743"/>
            <a:ext cx="323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Book Antiqua" panose="02040602050305030304" pitchFamily="18" charset="0"/>
              </a:rPr>
              <a:t>Labelled Freehand Sketch of the tool:</a:t>
            </a:r>
            <a:endParaRPr lang="en-IE" sz="1400" b="1" dirty="0"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7" y="4550683"/>
            <a:ext cx="51893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1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Intended use  of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Hazards presented by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Control Measures and best practices when using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Care and Maintenance of this tool?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70587" y="576944"/>
            <a:ext cx="6326155" cy="9089568"/>
          </a:xfrm>
          <a:prstGeom prst="round2Diag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5316" y="4626883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4370" y="998706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Diagonal Corner Rectangle 16"/>
          <p:cNvSpPr/>
          <p:nvPr/>
        </p:nvSpPr>
        <p:spPr>
          <a:xfrm>
            <a:off x="4913906" y="8833900"/>
            <a:ext cx="1682836" cy="832612"/>
          </a:xfrm>
          <a:prstGeom prst="round2Diag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346787" y="14917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Book Antiqua" panose="02040602050305030304" pitchFamily="18" charset="0"/>
              </a:rPr>
              <a:t>HANDTOOL SAFETY SHEET</a:t>
            </a:r>
            <a:endParaRPr lang="en-IE" b="1" dirty="0">
              <a:latin typeface="Book Antiqua" panose="0204060205030503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4169" y="8945215"/>
            <a:ext cx="1582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Teacher Signature….</a:t>
            </a:r>
          </a:p>
          <a:p>
            <a:r>
              <a:rPr lang="en-IE" sz="2000" dirty="0" smtClean="0"/>
              <a:t>___________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596742" y="8584442"/>
            <a:ext cx="0" cy="4367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8165" b="27782"/>
          <a:stretch/>
        </p:blipFill>
        <p:spPr>
          <a:xfrm>
            <a:off x="4576090" y="1189762"/>
            <a:ext cx="1781917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004" y="625070"/>
            <a:ext cx="5728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latin typeface="Book Antiqua" panose="02040602050305030304" pitchFamily="18" charset="0"/>
              </a:rPr>
              <a:t>Name:                                                  Class:                       </a:t>
            </a:r>
            <a:endParaRPr lang="en-IE" sz="1600" b="1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277" y="1066743"/>
            <a:ext cx="323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Book Antiqua" panose="02040602050305030304" pitchFamily="18" charset="0"/>
              </a:rPr>
              <a:t>Labelled Freehand Sketch of the tool:</a:t>
            </a:r>
            <a:endParaRPr lang="en-IE" sz="1400" b="1" dirty="0"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7" y="4550683"/>
            <a:ext cx="51893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1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Intended use  of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Hazards presented by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Control Measures and best practices when using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Care and Maintenance of this tool?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70587" y="576944"/>
            <a:ext cx="6326155" cy="9089568"/>
          </a:xfrm>
          <a:prstGeom prst="round2Diag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5316" y="4626883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4370" y="998706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Diagonal Corner Rectangle 16"/>
          <p:cNvSpPr/>
          <p:nvPr/>
        </p:nvSpPr>
        <p:spPr>
          <a:xfrm>
            <a:off x="4913906" y="8833900"/>
            <a:ext cx="1682836" cy="832612"/>
          </a:xfrm>
          <a:prstGeom prst="round2Diag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346787" y="14917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Book Antiqua" panose="02040602050305030304" pitchFamily="18" charset="0"/>
              </a:rPr>
              <a:t>HANDTOOL SAFETY SHEET</a:t>
            </a:r>
            <a:endParaRPr lang="en-IE" b="1" dirty="0">
              <a:latin typeface="Book Antiqua" panose="0204060205030503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4169" y="8945215"/>
            <a:ext cx="1582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Teacher Signature….</a:t>
            </a:r>
          </a:p>
          <a:p>
            <a:r>
              <a:rPr lang="en-IE" sz="2000" dirty="0" smtClean="0"/>
              <a:t>___________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596742" y="8584442"/>
            <a:ext cx="0" cy="4367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8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004" y="625070"/>
            <a:ext cx="5728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latin typeface="Book Antiqua" panose="02040602050305030304" pitchFamily="18" charset="0"/>
              </a:rPr>
              <a:t>Name:                                                  Class:                       </a:t>
            </a:r>
            <a:endParaRPr lang="en-IE" sz="1600" b="1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277" y="1066743"/>
            <a:ext cx="323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Book Antiqua" panose="02040602050305030304" pitchFamily="18" charset="0"/>
              </a:rPr>
              <a:t>Labelled Freehand Sketch of the tool:</a:t>
            </a:r>
            <a:endParaRPr lang="en-IE" sz="1400" b="1" dirty="0"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7" y="4550683"/>
            <a:ext cx="51893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1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Intended use  of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Hazards presented by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Control Measures and best practices when using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Care and Maintenance of this tool?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70587" y="576944"/>
            <a:ext cx="6326155" cy="9089568"/>
          </a:xfrm>
          <a:prstGeom prst="round2Diag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5316" y="4626883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4370" y="998706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Diagonal Corner Rectangle 16"/>
          <p:cNvSpPr/>
          <p:nvPr/>
        </p:nvSpPr>
        <p:spPr>
          <a:xfrm>
            <a:off x="4913906" y="8833900"/>
            <a:ext cx="1682836" cy="832612"/>
          </a:xfrm>
          <a:prstGeom prst="round2Diag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346787" y="14917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Book Antiqua" panose="02040602050305030304" pitchFamily="18" charset="0"/>
              </a:rPr>
              <a:t>HANDTOOL SAFETY SHEET</a:t>
            </a:r>
            <a:endParaRPr lang="en-IE" b="1" dirty="0">
              <a:latin typeface="Book Antiqua" panose="0204060205030503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4169" y="8945215"/>
            <a:ext cx="1582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Teacher Signature….</a:t>
            </a:r>
          </a:p>
          <a:p>
            <a:r>
              <a:rPr lang="en-IE" sz="2000" dirty="0" smtClean="0"/>
              <a:t>___________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596742" y="8584442"/>
            <a:ext cx="0" cy="4367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5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004" y="625070"/>
            <a:ext cx="5728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latin typeface="Book Antiqua" panose="02040602050305030304" pitchFamily="18" charset="0"/>
              </a:rPr>
              <a:t>Name:                                                  Class:                       </a:t>
            </a:r>
            <a:endParaRPr lang="en-IE" sz="1600" b="1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277" y="1066743"/>
            <a:ext cx="323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Book Antiqua" panose="02040602050305030304" pitchFamily="18" charset="0"/>
              </a:rPr>
              <a:t>Labelled Freehand Sketch of the tool:</a:t>
            </a:r>
            <a:endParaRPr lang="en-IE" sz="1400" b="1" dirty="0"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7" y="4550683"/>
            <a:ext cx="51893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1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Intended use  of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Hazards presented by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Control Measures and best practices when using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Care and Maintenance of this tool?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70587" y="576944"/>
            <a:ext cx="6326155" cy="9089568"/>
          </a:xfrm>
          <a:prstGeom prst="round2Diag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5316" y="4626883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4370" y="998706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Diagonal Corner Rectangle 16"/>
          <p:cNvSpPr/>
          <p:nvPr/>
        </p:nvSpPr>
        <p:spPr>
          <a:xfrm>
            <a:off x="4913906" y="8833900"/>
            <a:ext cx="1682836" cy="832612"/>
          </a:xfrm>
          <a:prstGeom prst="round2Diag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346787" y="14917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Book Antiqua" panose="02040602050305030304" pitchFamily="18" charset="0"/>
              </a:rPr>
              <a:t>HANDTOOL SAFETY SHEET</a:t>
            </a:r>
            <a:endParaRPr lang="en-IE" b="1" dirty="0">
              <a:latin typeface="Book Antiqua" panose="0204060205030503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4169" y="8945215"/>
            <a:ext cx="1582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Teacher Signature….</a:t>
            </a:r>
          </a:p>
          <a:p>
            <a:r>
              <a:rPr lang="en-IE" sz="2000" dirty="0" smtClean="0"/>
              <a:t>___________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596742" y="8584442"/>
            <a:ext cx="0" cy="4367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126" y="1147974"/>
            <a:ext cx="1302827" cy="130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11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004" y="625070"/>
            <a:ext cx="5728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latin typeface="Book Antiqua" panose="02040602050305030304" pitchFamily="18" charset="0"/>
              </a:rPr>
              <a:t>Name:                                                  Class:                       </a:t>
            </a:r>
            <a:endParaRPr lang="en-IE" sz="1600" b="1" dirty="0">
              <a:latin typeface="Book Antiqua" panose="020406020503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1648" y="1125806"/>
            <a:ext cx="2144470" cy="10722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3277" y="1066743"/>
            <a:ext cx="323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Book Antiqua" panose="02040602050305030304" pitchFamily="18" charset="0"/>
              </a:rPr>
              <a:t>Labelled Freehand Sketch of the tool:</a:t>
            </a:r>
            <a:endParaRPr lang="en-IE" sz="1400" b="1" dirty="0"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7" y="4550683"/>
            <a:ext cx="51893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1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Intended use  of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Hazards presented by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Control Measures and best practices when using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Care and Maintenance of this tool?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70587" y="576944"/>
            <a:ext cx="6326155" cy="9089568"/>
          </a:xfrm>
          <a:prstGeom prst="round2Diag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5316" y="4626883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4370" y="998706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Diagonal Corner Rectangle 16"/>
          <p:cNvSpPr/>
          <p:nvPr/>
        </p:nvSpPr>
        <p:spPr>
          <a:xfrm>
            <a:off x="4913906" y="8833900"/>
            <a:ext cx="1682836" cy="832612"/>
          </a:xfrm>
          <a:prstGeom prst="round2Diag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346787" y="14917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Book Antiqua" panose="02040602050305030304" pitchFamily="18" charset="0"/>
              </a:rPr>
              <a:t>HANDTOOL SAFETY SHEET</a:t>
            </a:r>
            <a:endParaRPr lang="en-IE" b="1" dirty="0">
              <a:latin typeface="Book Antiqua" panose="0204060205030503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4169" y="8945215"/>
            <a:ext cx="1582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Teacher Signature….</a:t>
            </a:r>
          </a:p>
          <a:p>
            <a:r>
              <a:rPr lang="en-IE" sz="2000" dirty="0" smtClean="0"/>
              <a:t>___________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596742" y="8584442"/>
            <a:ext cx="0" cy="4367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3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004" y="625070"/>
            <a:ext cx="5728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latin typeface="Book Antiqua" panose="02040602050305030304" pitchFamily="18" charset="0"/>
              </a:rPr>
              <a:t>Name:                                                  Class:                       </a:t>
            </a:r>
            <a:endParaRPr lang="en-IE" sz="1600" b="1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277" y="1066743"/>
            <a:ext cx="323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Book Antiqua" panose="02040602050305030304" pitchFamily="18" charset="0"/>
              </a:rPr>
              <a:t>Labelled Freehand Sketch of the tool:</a:t>
            </a:r>
            <a:endParaRPr lang="en-IE" sz="1400" b="1" dirty="0"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7" y="4550683"/>
            <a:ext cx="51893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1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Intended use  of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Hazards presented by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Control Measures and best practices when using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Care and Maintenance of this tool?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70587" y="576944"/>
            <a:ext cx="6326155" cy="9089568"/>
          </a:xfrm>
          <a:prstGeom prst="round2Diag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5316" y="4626883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4370" y="998706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Diagonal Corner Rectangle 16"/>
          <p:cNvSpPr/>
          <p:nvPr/>
        </p:nvSpPr>
        <p:spPr>
          <a:xfrm>
            <a:off x="4913906" y="8833900"/>
            <a:ext cx="1682836" cy="832612"/>
          </a:xfrm>
          <a:prstGeom prst="round2Diag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346787" y="14917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Book Antiqua" panose="02040602050305030304" pitchFamily="18" charset="0"/>
              </a:rPr>
              <a:t>HANDTOOL SAFETY SHEET</a:t>
            </a:r>
            <a:endParaRPr lang="en-IE" b="1" dirty="0">
              <a:latin typeface="Book Antiqua" panose="0204060205030503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4169" y="8945215"/>
            <a:ext cx="1582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Teacher Signature….</a:t>
            </a:r>
          </a:p>
          <a:p>
            <a:r>
              <a:rPr lang="en-IE" sz="2000" dirty="0" smtClean="0"/>
              <a:t>___________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596742" y="8584442"/>
            <a:ext cx="0" cy="4367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906" y="1287394"/>
            <a:ext cx="1374020" cy="108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35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004" y="625070"/>
            <a:ext cx="5728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latin typeface="Book Antiqua" panose="02040602050305030304" pitchFamily="18" charset="0"/>
              </a:rPr>
              <a:t>Name:                                                  Class:                       </a:t>
            </a:r>
            <a:endParaRPr lang="en-IE" sz="1600" b="1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277" y="1066743"/>
            <a:ext cx="323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Book Antiqua" panose="02040602050305030304" pitchFamily="18" charset="0"/>
              </a:rPr>
              <a:t>Labelled Freehand Sketch of the tool:</a:t>
            </a:r>
            <a:endParaRPr lang="en-IE" sz="1400" b="1" dirty="0"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7" y="4550683"/>
            <a:ext cx="51893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1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Intended use  of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Hazards presented by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Control Measures and best practices when using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Care and Maintenance of this tool?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70587" y="576944"/>
            <a:ext cx="6326155" cy="9089568"/>
          </a:xfrm>
          <a:prstGeom prst="round2Diag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5316" y="4626883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4370" y="998706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Diagonal Corner Rectangle 16"/>
          <p:cNvSpPr/>
          <p:nvPr/>
        </p:nvSpPr>
        <p:spPr>
          <a:xfrm>
            <a:off x="4913906" y="8833900"/>
            <a:ext cx="1682836" cy="832612"/>
          </a:xfrm>
          <a:prstGeom prst="round2Diag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346787" y="14917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Book Antiqua" panose="02040602050305030304" pitchFamily="18" charset="0"/>
              </a:rPr>
              <a:t>HANDTOOL SAFETY SHEET</a:t>
            </a:r>
            <a:endParaRPr lang="en-IE" b="1" dirty="0">
              <a:latin typeface="Book Antiqua" panose="0204060205030503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4169" y="8945215"/>
            <a:ext cx="1582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Teacher Signature….</a:t>
            </a:r>
          </a:p>
          <a:p>
            <a:r>
              <a:rPr lang="en-IE" sz="2000" dirty="0" smtClean="0"/>
              <a:t>___________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596742" y="8584442"/>
            <a:ext cx="0" cy="4367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384" y="1083420"/>
            <a:ext cx="1510095" cy="125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004" y="625070"/>
            <a:ext cx="5728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latin typeface="Book Antiqua" panose="02040602050305030304" pitchFamily="18" charset="0"/>
              </a:rPr>
              <a:t>Name:                                                  Class:                       </a:t>
            </a:r>
            <a:endParaRPr lang="en-IE" sz="1600" b="1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277" y="1066743"/>
            <a:ext cx="323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Book Antiqua" panose="02040602050305030304" pitchFamily="18" charset="0"/>
              </a:rPr>
              <a:t>Labelled Freehand Sketch of the tool:</a:t>
            </a:r>
            <a:endParaRPr lang="en-IE" sz="1400" b="1" dirty="0"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7" y="4550683"/>
            <a:ext cx="51893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1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Intended use  of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Hazards presented by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Control Measures and best practices when using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Care and Maintenance of this tool?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70587" y="576944"/>
            <a:ext cx="6326155" cy="9089568"/>
          </a:xfrm>
          <a:prstGeom prst="round2Diag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5316" y="4626883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4370" y="998706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Diagonal Corner Rectangle 16"/>
          <p:cNvSpPr/>
          <p:nvPr/>
        </p:nvSpPr>
        <p:spPr>
          <a:xfrm>
            <a:off x="4913906" y="8833900"/>
            <a:ext cx="1682836" cy="832612"/>
          </a:xfrm>
          <a:prstGeom prst="round2Diag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346787" y="14917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Book Antiqua" panose="02040602050305030304" pitchFamily="18" charset="0"/>
              </a:rPr>
              <a:t>HANDTOOL SAFETY SHEET</a:t>
            </a:r>
            <a:endParaRPr lang="en-IE" b="1" dirty="0">
              <a:latin typeface="Book Antiqua" panose="0204060205030503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4169" y="8945215"/>
            <a:ext cx="1582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Teacher Signature….</a:t>
            </a:r>
          </a:p>
          <a:p>
            <a:r>
              <a:rPr lang="en-IE" sz="2000" dirty="0" smtClean="0"/>
              <a:t>___________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596742" y="8584442"/>
            <a:ext cx="0" cy="4367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7728" y="1213082"/>
            <a:ext cx="1416836" cy="106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67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004" y="625070"/>
            <a:ext cx="5728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latin typeface="Book Antiqua" panose="02040602050305030304" pitchFamily="18" charset="0"/>
              </a:rPr>
              <a:t>Name:                                                  Class:                       </a:t>
            </a:r>
            <a:endParaRPr lang="en-IE" sz="1600" b="1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277" y="1066743"/>
            <a:ext cx="323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Book Antiqua" panose="02040602050305030304" pitchFamily="18" charset="0"/>
              </a:rPr>
              <a:t>Labelled Freehand Sketch of the tool:</a:t>
            </a:r>
            <a:endParaRPr lang="en-IE" sz="1400" b="1" dirty="0"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7" y="4550683"/>
            <a:ext cx="51893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1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Intended use  of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Hazards presented by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Control Measures and best practices when using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Care and Maintenance of this tool?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70587" y="576944"/>
            <a:ext cx="6326155" cy="9089568"/>
          </a:xfrm>
          <a:prstGeom prst="round2Diag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5316" y="4626883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4370" y="998706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Diagonal Corner Rectangle 16"/>
          <p:cNvSpPr/>
          <p:nvPr/>
        </p:nvSpPr>
        <p:spPr>
          <a:xfrm>
            <a:off x="4913906" y="8833900"/>
            <a:ext cx="1682836" cy="832612"/>
          </a:xfrm>
          <a:prstGeom prst="round2Diag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346787" y="14917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Book Antiqua" panose="02040602050305030304" pitchFamily="18" charset="0"/>
              </a:rPr>
              <a:t>HANDTOOL SAFETY SHEET</a:t>
            </a:r>
            <a:endParaRPr lang="en-IE" b="1" dirty="0">
              <a:latin typeface="Book Antiqua" panose="0204060205030503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4169" y="8945215"/>
            <a:ext cx="1582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Teacher Signature….</a:t>
            </a:r>
          </a:p>
          <a:p>
            <a:r>
              <a:rPr lang="en-IE" sz="2000" dirty="0" smtClean="0"/>
              <a:t>___________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596742" y="8584442"/>
            <a:ext cx="0" cy="4367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4138" y="1139798"/>
            <a:ext cx="1424016" cy="142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9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004" y="625070"/>
            <a:ext cx="5728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latin typeface="Book Antiqua" panose="02040602050305030304" pitchFamily="18" charset="0"/>
              </a:rPr>
              <a:t>Name:                                                  Class:                       </a:t>
            </a:r>
            <a:endParaRPr lang="en-IE" sz="1600" b="1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277" y="1066743"/>
            <a:ext cx="323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Book Antiqua" panose="02040602050305030304" pitchFamily="18" charset="0"/>
              </a:rPr>
              <a:t>Labelled Freehand Sketch of the tool:</a:t>
            </a:r>
            <a:endParaRPr lang="en-IE" sz="1400" b="1" dirty="0"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7" y="4550683"/>
            <a:ext cx="51893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1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Intended use  of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Hazards presented by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Control Measures and best practices when using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Care and Maintenance of this tool?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70587" y="576944"/>
            <a:ext cx="6326155" cy="9089568"/>
          </a:xfrm>
          <a:prstGeom prst="round2Diag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5316" y="4626883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4370" y="998706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Diagonal Corner Rectangle 16"/>
          <p:cNvSpPr/>
          <p:nvPr/>
        </p:nvSpPr>
        <p:spPr>
          <a:xfrm>
            <a:off x="4913906" y="8833900"/>
            <a:ext cx="1682836" cy="832612"/>
          </a:xfrm>
          <a:prstGeom prst="round2Diag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346787" y="14917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Book Antiqua" panose="02040602050305030304" pitchFamily="18" charset="0"/>
              </a:rPr>
              <a:t>HANDTOOL SAFETY SHEET</a:t>
            </a:r>
            <a:endParaRPr lang="en-IE" b="1" dirty="0">
              <a:latin typeface="Book Antiqua" panose="0204060205030503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4169" y="8945215"/>
            <a:ext cx="1582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Teacher Signature….</a:t>
            </a:r>
          </a:p>
          <a:p>
            <a:r>
              <a:rPr lang="en-IE" sz="2000" dirty="0" smtClean="0"/>
              <a:t>___________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596742" y="8584442"/>
            <a:ext cx="0" cy="4367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239" y="1285819"/>
            <a:ext cx="1350768" cy="133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1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004" y="625070"/>
            <a:ext cx="5728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latin typeface="Book Antiqua" panose="02040602050305030304" pitchFamily="18" charset="0"/>
              </a:rPr>
              <a:t>Name:                                                  Class:                       </a:t>
            </a:r>
            <a:endParaRPr lang="en-IE" sz="1600" b="1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277" y="1066743"/>
            <a:ext cx="323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Book Antiqua" panose="02040602050305030304" pitchFamily="18" charset="0"/>
              </a:rPr>
              <a:t>Labelled Freehand Sketch of the tool:</a:t>
            </a:r>
            <a:endParaRPr lang="en-IE" sz="1400" b="1" dirty="0"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7" y="4550683"/>
            <a:ext cx="51893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1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Intended use  of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Hazards presented by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Control Measures and best practices when using this tool?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b="1" dirty="0">
                <a:latin typeface="Book Antiqua" panose="02040602050305030304" pitchFamily="18" charset="0"/>
              </a:rPr>
              <a:t>Care and Maintenance of this tool?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70587" y="576944"/>
            <a:ext cx="6326155" cy="9089568"/>
          </a:xfrm>
          <a:prstGeom prst="round2Diag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5316" y="4626883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4370" y="998706"/>
            <a:ext cx="564363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Diagonal Corner Rectangle 16"/>
          <p:cNvSpPr/>
          <p:nvPr/>
        </p:nvSpPr>
        <p:spPr>
          <a:xfrm>
            <a:off x="4913906" y="8833900"/>
            <a:ext cx="1682836" cy="832612"/>
          </a:xfrm>
          <a:prstGeom prst="round2Diag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346787" y="14917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Book Antiqua" panose="02040602050305030304" pitchFamily="18" charset="0"/>
              </a:rPr>
              <a:t>HANDTOOL SAFETY SHEET</a:t>
            </a:r>
            <a:endParaRPr lang="en-IE" b="1" dirty="0">
              <a:latin typeface="Book Antiqua" panose="0204060205030503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4169" y="8945215"/>
            <a:ext cx="1582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Teacher Signature….</a:t>
            </a:r>
          </a:p>
          <a:p>
            <a:r>
              <a:rPr lang="en-IE" sz="2000" dirty="0" smtClean="0"/>
              <a:t>___________</a:t>
            </a:r>
            <a:endParaRPr lang="en-IE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596742" y="8584442"/>
            <a:ext cx="0" cy="4367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25315">
            <a:off x="4729191" y="1282099"/>
            <a:ext cx="1613909" cy="74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7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538</Words>
  <Application>Microsoft Office PowerPoint</Application>
  <PresentationFormat>A4 Paper (210x297 mm)</PresentationFormat>
  <Paragraphs>268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Padraig McGinley</dc:creator>
  <cp:lastModifiedBy>PATRICK MC GINLEY</cp:lastModifiedBy>
  <cp:revision>9</cp:revision>
  <dcterms:created xsi:type="dcterms:W3CDTF">2017-03-28T15:20:24Z</dcterms:created>
  <dcterms:modified xsi:type="dcterms:W3CDTF">2017-03-29T19:10:59Z</dcterms:modified>
</cp:coreProperties>
</file>