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3" r:id="rId4"/>
    <p:sldId id="262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draig McGinley" initials="PM" lastIdx="1" clrIdx="0">
    <p:extLst>
      <p:ext uri="{19B8F6BF-5375-455C-9EA6-DF929625EA0E}">
        <p15:presenceInfo xmlns:p15="http://schemas.microsoft.com/office/powerpoint/2012/main" userId="048edbf3eb2266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82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20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516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772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091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806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281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505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584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711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352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D47-2F2D-451A-92FE-787BC2B4EF59}" type="datetimeFigureOut">
              <a:rPr lang="en-IE" smtClean="0"/>
              <a:t>30/03/2017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0684-D3C2-498D-9D8D-5E952D95A6C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76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400" y="7047760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400" y="4182597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3400" y="1283832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3616609" y="1202413"/>
            <a:ext cx="3055469" cy="276041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664" t="6055" r="10622" b="6954"/>
          <a:stretch/>
        </p:blipFill>
        <p:spPr>
          <a:xfrm>
            <a:off x="1843495" y="1577337"/>
            <a:ext cx="1124788" cy="122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185" t="3456" r="8778" b="8306"/>
          <a:stretch/>
        </p:blipFill>
        <p:spPr>
          <a:xfrm>
            <a:off x="1665483" y="4452425"/>
            <a:ext cx="1385668" cy="1343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441" t="17065" r="9183" b="7434"/>
          <a:stretch/>
        </p:blipFill>
        <p:spPr>
          <a:xfrm>
            <a:off x="1308294" y="7389588"/>
            <a:ext cx="1885071" cy="1142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182" y="170830"/>
            <a:ext cx="45428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/>
              <a:t>Woodworking Joints.</a:t>
            </a:r>
          </a:p>
          <a:p>
            <a:pPr algn="ctr"/>
            <a:r>
              <a:rPr lang="en-IE" sz="1600" b="1" dirty="0" smtClean="0"/>
              <a:t>Sketching/Information Sheets.</a:t>
            </a:r>
          </a:p>
          <a:p>
            <a:pPr algn="ctr"/>
            <a:r>
              <a:rPr lang="en-IE" sz="1100" dirty="0" smtClean="0"/>
              <a:t>(Use a pencil to sketch an </a:t>
            </a:r>
            <a:r>
              <a:rPr lang="en-IE" sz="1100" u="sng" dirty="0" smtClean="0"/>
              <a:t>Exploded</a:t>
            </a:r>
            <a:r>
              <a:rPr lang="en-IE" sz="1100" dirty="0" smtClean="0"/>
              <a:t> view of each joint in the boxes provided)</a:t>
            </a:r>
            <a:endParaRPr lang="en-IE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3586590" y="6895361"/>
            <a:ext cx="3055469" cy="273315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3586590" y="4048887"/>
            <a:ext cx="3055469" cy="276041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693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400" y="7047760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400" y="4182597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3400" y="1283832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3616609" y="1202413"/>
            <a:ext cx="3055469" cy="276041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1172182" y="170830"/>
            <a:ext cx="45428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/>
              <a:t>Woodworking Joints.</a:t>
            </a:r>
          </a:p>
          <a:p>
            <a:pPr algn="ctr"/>
            <a:r>
              <a:rPr lang="en-IE" sz="1600" b="1" dirty="0" smtClean="0"/>
              <a:t>Sketching/Information Sheets.</a:t>
            </a:r>
          </a:p>
          <a:p>
            <a:pPr algn="ctr"/>
            <a:r>
              <a:rPr lang="en-IE" sz="1100" dirty="0" smtClean="0"/>
              <a:t>(Use a pencil to sketch an </a:t>
            </a:r>
            <a:r>
              <a:rPr lang="en-IE" sz="1100" u="sng" dirty="0" smtClean="0"/>
              <a:t>Exploded</a:t>
            </a:r>
            <a:r>
              <a:rPr lang="en-IE" sz="1100" dirty="0" smtClean="0"/>
              <a:t> view of each joint in the boxes provided)</a:t>
            </a:r>
            <a:endParaRPr lang="en-IE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3586590" y="6895361"/>
            <a:ext cx="3055469" cy="273315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3586590" y="4048887"/>
            <a:ext cx="3055469" cy="276041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2841" t="9966" r="12763" b="11601"/>
          <a:stretch/>
        </p:blipFill>
        <p:spPr>
          <a:xfrm>
            <a:off x="1760435" y="1580691"/>
            <a:ext cx="1228907" cy="13753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4359" t="7611" r="11331" b="5118"/>
          <a:stretch/>
        </p:blipFill>
        <p:spPr>
          <a:xfrm>
            <a:off x="1760435" y="4472338"/>
            <a:ext cx="958702" cy="1346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4334" r="16309" b="2721"/>
          <a:stretch/>
        </p:blipFill>
        <p:spPr>
          <a:xfrm>
            <a:off x="1760435" y="7344021"/>
            <a:ext cx="1043725" cy="13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1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400" y="7047760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400" y="4182597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3400" y="1283832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3616609" y="1202413"/>
            <a:ext cx="3055469" cy="276041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1172182" y="170830"/>
            <a:ext cx="45428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/>
              <a:t>Woodworking Joints.</a:t>
            </a:r>
          </a:p>
          <a:p>
            <a:pPr algn="ctr"/>
            <a:r>
              <a:rPr lang="en-IE" sz="1600" b="1" dirty="0" smtClean="0"/>
              <a:t>Sketching/Information Sheets.</a:t>
            </a:r>
          </a:p>
          <a:p>
            <a:pPr algn="ctr"/>
            <a:r>
              <a:rPr lang="en-IE" sz="1100" dirty="0" smtClean="0"/>
              <a:t>(Use a pencil to sketch an </a:t>
            </a:r>
            <a:r>
              <a:rPr lang="en-IE" sz="1100" u="sng" dirty="0" smtClean="0"/>
              <a:t>Exploded</a:t>
            </a:r>
            <a:r>
              <a:rPr lang="en-IE" sz="1100" dirty="0" smtClean="0"/>
              <a:t> view of each joint in the boxes provided)</a:t>
            </a:r>
            <a:endParaRPr lang="en-IE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3586590" y="6895361"/>
            <a:ext cx="3055469" cy="273315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3586590" y="4048887"/>
            <a:ext cx="3055469" cy="276041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3757" t="8596" r="8801" b="8483"/>
          <a:stretch/>
        </p:blipFill>
        <p:spPr>
          <a:xfrm>
            <a:off x="1819781" y="1585522"/>
            <a:ext cx="1264673" cy="1336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1586" t="7233" r="9550" b="7160"/>
          <a:stretch/>
        </p:blipFill>
        <p:spPr>
          <a:xfrm>
            <a:off x="1819781" y="4462946"/>
            <a:ext cx="1179840" cy="13784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1119" t="11125" r="8309" b="5293"/>
          <a:stretch/>
        </p:blipFill>
        <p:spPr>
          <a:xfrm>
            <a:off x="1869283" y="7361576"/>
            <a:ext cx="1130338" cy="13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3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400" y="7047760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400" y="4182597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3400" y="1283832"/>
            <a:ext cx="320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Joint: __________________________________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sz="1200" dirty="0" smtClean="0"/>
              <a:t>Joint Information: ____________________________________________________________________________________________________________________________________________________________</a:t>
            </a:r>
            <a:endParaRPr lang="en-IE" sz="1200" dirty="0"/>
          </a:p>
        </p:txBody>
      </p:sp>
      <p:sp>
        <p:nvSpPr>
          <p:cNvPr id="2" name="Rounded Rectangle 1"/>
          <p:cNvSpPr/>
          <p:nvPr/>
        </p:nvSpPr>
        <p:spPr>
          <a:xfrm>
            <a:off x="3616609" y="1202413"/>
            <a:ext cx="3055469" cy="276041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1172182" y="170830"/>
            <a:ext cx="45428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/>
              <a:t>Woodworking Joints.</a:t>
            </a:r>
          </a:p>
          <a:p>
            <a:pPr algn="ctr"/>
            <a:r>
              <a:rPr lang="en-IE" sz="1600" b="1" dirty="0" smtClean="0"/>
              <a:t>Sketching/Information Sheets.</a:t>
            </a:r>
          </a:p>
          <a:p>
            <a:pPr algn="ctr"/>
            <a:r>
              <a:rPr lang="en-IE" sz="1100" dirty="0" smtClean="0"/>
              <a:t>(Use a pencil to sketch an </a:t>
            </a:r>
            <a:r>
              <a:rPr lang="en-IE" sz="1100" u="sng" dirty="0" smtClean="0"/>
              <a:t>Exploded</a:t>
            </a:r>
            <a:r>
              <a:rPr lang="en-IE" sz="1100" dirty="0" smtClean="0"/>
              <a:t> view of each joint in the boxes provided)</a:t>
            </a:r>
            <a:endParaRPr lang="en-IE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3586590" y="6895361"/>
            <a:ext cx="3055469" cy="273315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3586590" y="4048887"/>
            <a:ext cx="3055469" cy="276041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804" t="6705" r="10399" b="5857"/>
          <a:stretch/>
        </p:blipFill>
        <p:spPr>
          <a:xfrm>
            <a:off x="1702162" y="1582615"/>
            <a:ext cx="1275223" cy="13341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0846" t="9786" r="11406" b="8287"/>
          <a:stretch/>
        </p:blipFill>
        <p:spPr>
          <a:xfrm>
            <a:off x="1896326" y="4469455"/>
            <a:ext cx="1185794" cy="1390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9463" t="15656" r="14615" b="8257"/>
          <a:stretch/>
        </p:blipFill>
        <p:spPr>
          <a:xfrm>
            <a:off x="1697421" y="7359299"/>
            <a:ext cx="1384699" cy="13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1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176</Words>
  <Application>Microsoft Office PowerPoint</Application>
  <PresentationFormat>A4 Paper (210x297 mm)</PresentationFormat>
  <Paragraphs>108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Padraig McGinley</dc:creator>
  <cp:lastModifiedBy>Padraig McGinley</cp:lastModifiedBy>
  <cp:revision>6</cp:revision>
  <dcterms:created xsi:type="dcterms:W3CDTF">2017-03-30T10:54:14Z</dcterms:created>
  <dcterms:modified xsi:type="dcterms:W3CDTF">2017-03-30T11:42:51Z</dcterms:modified>
</cp:coreProperties>
</file>