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0" r:id="rId2"/>
    <p:sldId id="256" r:id="rId3"/>
    <p:sldId id="264" r:id="rId4"/>
    <p:sldId id="257" r:id="rId5"/>
    <p:sldId id="265" r:id="rId6"/>
    <p:sldId id="261" r:id="rId7"/>
    <p:sldId id="258" r:id="rId8"/>
    <p:sldId id="259" r:id="rId9"/>
    <p:sldId id="270" r:id="rId10"/>
    <p:sldId id="269" r:id="rId11"/>
    <p:sldId id="27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52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41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09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8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70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312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9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87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26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517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47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044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7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123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58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792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tx2">
                <a:lumMod val="75000"/>
              </a:schemeClr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9D426E-35DB-4774-A3AC-2F830493BE63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81A7AF-B169-43F8-8122-6E15B30331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4585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867" y="1673893"/>
            <a:ext cx="6057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MTW </a:t>
            </a:r>
            <a:r>
              <a:rPr lang="en-I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I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Analysis</a:t>
            </a:r>
          </a:p>
          <a:p>
            <a:pPr algn="ctr"/>
            <a:endParaRPr lang="en-IE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“step by step” Guide….</a:t>
            </a:r>
          </a:p>
        </p:txBody>
      </p:sp>
    </p:spTree>
    <p:extLst>
      <p:ext uri="{BB962C8B-B14F-4D97-AF65-F5344CB8AC3E}">
        <p14:creationId xmlns:p14="http://schemas.microsoft.com/office/powerpoint/2010/main" val="337897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676" y="893782"/>
            <a:ext cx="75556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I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I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all your questions have been answered</a:t>
            </a:r>
            <a:r>
              <a:rPr lang="en-I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brief analysis is complete...    </a:t>
            </a:r>
            <a:endParaRPr lang="en-IE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are now in a better position to begin designing your project </a:t>
            </a:r>
          </a:p>
          <a:p>
            <a:endParaRPr lang="en-IE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design restrictions have been established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information has been gathered i.e. measurements, info about associated items, etc.</a:t>
            </a:r>
            <a:endParaRPr lang="en-IE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8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085" y="1057555"/>
            <a:ext cx="76375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I need to Research...    </a:t>
            </a:r>
          </a:p>
          <a:p>
            <a:pPr algn="ctr"/>
            <a:endParaRPr lang="en-IE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not research, it can be quite difficult to design your project to meet the needs of a brief.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research page under the DESIGN header, for some quick tips and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and where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carry out simple research.</a:t>
            </a:r>
          </a:p>
        </p:txBody>
      </p:sp>
    </p:spTree>
    <p:extLst>
      <p:ext uri="{BB962C8B-B14F-4D97-AF65-F5344CB8AC3E}">
        <p14:creationId xmlns:p14="http://schemas.microsoft.com/office/powerpoint/2010/main" val="197846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461" y="939114"/>
            <a:ext cx="694449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Stage...</a:t>
            </a:r>
          </a:p>
          <a:p>
            <a:pPr algn="ctr"/>
            <a:endParaRPr lang="en-IE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E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ideas </a:t>
            </a:r>
          </a:p>
          <a:p>
            <a:pPr algn="ctr"/>
            <a:endParaRPr lang="en-IE" sz="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carrying out your brief analysis and gathering all the key information that was required, you can now begin to create your design ideas through  </a:t>
            </a:r>
          </a:p>
          <a:p>
            <a:pPr algn="ctr"/>
            <a:endParaRPr lang="en-I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Sketching</a:t>
            </a:r>
          </a:p>
          <a:p>
            <a:pPr algn="ctr"/>
            <a:endParaRPr lang="en-IE" sz="24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(Rapid Sketching, </a:t>
            </a: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sketching etc.) </a:t>
            </a:r>
            <a:endParaRPr lang="en-I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E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red ar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59280" y="1937866"/>
            <a:ext cx="674859" cy="5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3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72769" y="2383474"/>
            <a:ext cx="6286799" cy="3483512"/>
            <a:chOff x="444138" y="638314"/>
            <a:chExt cx="6955477" cy="3463423"/>
          </a:xfrm>
        </p:grpSpPr>
        <p:sp>
          <p:nvSpPr>
            <p:cNvPr id="5" name="Rectangle 4"/>
            <p:cNvSpPr/>
            <p:nvPr/>
          </p:nvSpPr>
          <p:spPr>
            <a:xfrm>
              <a:off x="444138" y="638314"/>
              <a:ext cx="6544492" cy="3463423"/>
            </a:xfrm>
            <a:prstGeom prst="rect">
              <a:avLst/>
            </a:prstGeom>
            <a:solidFill>
              <a:schemeClr val="tx1"/>
            </a:solidFill>
            <a:ln w="41275">
              <a:gradFill flip="none" rotWithShape="1">
                <a:gsLst>
                  <a:gs pos="0">
                    <a:schemeClr val="accent1"/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919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87831" y="775413"/>
              <a:ext cx="6400799" cy="26224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4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Young people take great pride in their appearance, presentation and image.</a:t>
              </a:r>
            </a:p>
            <a:p>
              <a:pPr>
                <a:lnSpc>
                  <a:spcPct val="150000"/>
                </a:lnSpc>
              </a:pP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and make an elegant artefact which will neatly store and display a selection of personal grooming items. The artefact should be compact and designed to rest on a table top. Your design should be inspired by naturally occurring shapes and forms and should accentuate the beauty of skilfully crafted solid wood.</a:t>
              </a:r>
            </a:p>
            <a:p>
              <a:pPr>
                <a:lnSpc>
                  <a:spcPct val="150000"/>
                </a:lnSpc>
              </a:pP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maximum dimension must not exceed 350mm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6734" y="3788227"/>
              <a:ext cx="3512881" cy="229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9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MTW _ Design Brief _ 2016 _ Higher Level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47117" y="773524"/>
            <a:ext cx="7158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Design Brief</a:t>
            </a:r>
          </a:p>
          <a:p>
            <a:endParaRPr lang="en-IE" sz="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 </a:t>
            </a:r>
            <a:r>
              <a:rPr lang="en-I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presented with a design brief. Here is a typical example </a:t>
            </a:r>
            <a:r>
              <a:rPr lang="en-I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Junior Cycle </a:t>
            </a:r>
            <a:r>
              <a:rPr lang="en-I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MTW design </a:t>
            </a:r>
            <a:r>
              <a:rPr lang="en-I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from 2016 (Higher Level).</a:t>
            </a:r>
            <a:endParaRPr lang="en-IE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9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16507" y="2545141"/>
            <a:ext cx="5887169" cy="3288172"/>
            <a:chOff x="0" y="0"/>
            <a:chExt cx="6544492" cy="3463423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6544492" cy="3463423"/>
            </a:xfrm>
            <a:prstGeom prst="rect">
              <a:avLst/>
            </a:prstGeom>
            <a:solidFill>
              <a:schemeClr val="tx1"/>
            </a:solidFill>
            <a:ln w="3810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E" sz="919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3481" y="164620"/>
              <a:ext cx="6400800" cy="2820368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400" b="1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Young people take great pride in their appearance, presentation and image.</a:t>
              </a:r>
              <a:endParaRPr lang="en-IE" sz="11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Design and make an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elegant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artefact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which will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neatly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store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and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display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selection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of personal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grooming items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The artefact should be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compact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and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designed to rest on a table top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Your design should be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inspired by naturally occurring shapes and forms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and should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accentuate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the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beauty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of skilfully crafted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solid wood</a:t>
              </a: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IE" sz="1400" dirty="0">
                  <a:solidFill>
                    <a:schemeClr val="bg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 maximum dimension </a:t>
              </a:r>
              <a:r>
                <a:rPr lang="en-IE" sz="1400" dirty="0">
                  <a:solidFill>
                    <a:schemeClr val="bg2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must not exceed 350mm</a:t>
              </a:r>
              <a:endParaRPr lang="en-IE" sz="1400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3145758" y="3149608"/>
              <a:ext cx="3398523" cy="243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900" b="1" dirty="0">
                  <a:solidFill>
                    <a:srgbClr val="0D0D0D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MTW _ Design Brief _ 2016 _ Higher Level</a:t>
              </a:r>
              <a:endParaRPr lang="en-IE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1104" y="694720"/>
            <a:ext cx="772297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What Now </a:t>
            </a:r>
            <a:r>
              <a:rPr lang="en-I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endParaRPr lang="en-IE" sz="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endParaRPr lang="en-IE" sz="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thing that pupils must do is highlight any </a:t>
            </a:r>
            <a:r>
              <a:rPr lang="en-IE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words</a:t>
            </a:r>
            <a:r>
              <a:rPr lang="en-I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IE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I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presented in the brief. 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reason for this, is to figure out exactly what it </a:t>
            </a:r>
            <a:r>
              <a:rPr lang="en-I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is, </a:t>
            </a:r>
            <a:r>
              <a:rPr lang="en-I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being asked to design and make.</a:t>
            </a:r>
          </a:p>
        </p:txBody>
      </p:sp>
    </p:spTree>
    <p:extLst>
      <p:ext uri="{BB962C8B-B14F-4D97-AF65-F5344CB8AC3E}">
        <p14:creationId xmlns:p14="http://schemas.microsoft.com/office/powerpoint/2010/main" val="89674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58074"/>
              </p:ext>
            </p:extLst>
          </p:nvPr>
        </p:nvGraphicFramePr>
        <p:xfrm>
          <a:off x="827167" y="2691455"/>
          <a:ext cx="7689039" cy="3260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5262">
                  <a:extLst>
                    <a:ext uri="{9D8B030D-6E8A-4147-A177-3AD203B41FA5}">
                      <a16:colId xmlns="" xmlns:a16="http://schemas.microsoft.com/office/drawing/2014/main" val="610036535"/>
                    </a:ext>
                  </a:extLst>
                </a:gridCol>
                <a:gridCol w="5613777">
                  <a:extLst>
                    <a:ext uri="{9D8B030D-6E8A-4147-A177-3AD203B41FA5}">
                      <a16:colId xmlns="" xmlns:a16="http://schemas.microsoft.com/office/drawing/2014/main" val="2926609760"/>
                    </a:ext>
                  </a:extLst>
                </a:gridCol>
              </a:tblGrid>
              <a:tr h="3596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800" b="1" u="sng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Words</a:t>
                      </a:r>
                      <a:endParaRPr lang="en-IE" sz="1800" b="1" u="sng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800" b="1" u="sng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 ( in your own words )</a:t>
                      </a:r>
                      <a:endParaRPr lang="en-IE" sz="1800" b="1" u="sng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4277183372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Elegant</a:t>
                      </a:r>
                      <a:endParaRPr lang="en-IE" sz="145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Stylish, Classy, tasteful, looks good</a:t>
                      </a:r>
                      <a:endParaRPr lang="en-IE" sz="14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2472497183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Artefact</a:t>
                      </a:r>
                      <a:endParaRPr lang="en-IE" sz="145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object, an item, a product</a:t>
                      </a:r>
                      <a:endParaRPr lang="en-IE" sz="14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3888103615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Neatly</a:t>
                      </a:r>
                      <a:endParaRPr lang="en-IE" sz="145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Organised,</a:t>
                      </a:r>
                      <a:r>
                        <a:rPr lang="en-IE" sz="145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tidy, no clutter</a:t>
                      </a:r>
                      <a:endParaRPr lang="en-IE" sz="14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3274680901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Store</a:t>
                      </a:r>
                      <a:endParaRPr lang="en-IE" sz="145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hold</a:t>
                      </a:r>
                      <a:r>
                        <a:rPr lang="en-IE" sz="145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keep objects</a:t>
                      </a:r>
                      <a:endParaRPr lang="en-IE" sz="14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861129447"/>
                  </a:ext>
                </a:extLst>
              </a:tr>
              <a:tr h="105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</a:t>
                      </a:r>
                      <a:endParaRPr lang="en-IE" sz="145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show something,</a:t>
                      </a:r>
                      <a:r>
                        <a:rPr lang="en-IE" sz="145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45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</a:t>
                      </a:r>
                      <a:r>
                        <a:rPr lang="en-IE" sz="145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will be in view</a:t>
                      </a:r>
                      <a:endParaRPr lang="en-IE" sz="14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699682443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 </a:t>
                      </a:r>
                      <a:endParaRPr lang="en-IE" sz="145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range of things,</a:t>
                      </a:r>
                      <a:r>
                        <a:rPr lang="en-IE" sz="145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 than 1 or 2 items</a:t>
                      </a:r>
                      <a:endParaRPr lang="en-IE" sz="14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3967890124"/>
                  </a:ext>
                </a:extLst>
              </a:tr>
              <a:tr h="323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Grooming items</a:t>
                      </a:r>
                      <a:endParaRPr lang="en-IE" sz="145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Objects that people would use clean, brush</a:t>
                      </a:r>
                      <a:r>
                        <a:rPr lang="en-IE" sz="145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tidy themselves with</a:t>
                      </a:r>
                      <a:endParaRPr lang="en-IE" sz="14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1395370255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Compact</a:t>
                      </a:r>
                      <a:endParaRPr lang="en-IE" sz="145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must be small</a:t>
                      </a:r>
                      <a:endParaRPr lang="en-IE" sz="14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3809923596"/>
                  </a:ext>
                </a:extLst>
              </a:tr>
              <a:tr h="2648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Accentuate</a:t>
                      </a:r>
                      <a:endParaRPr lang="en-IE" sz="145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means to highlight something</a:t>
                      </a:r>
                      <a:endParaRPr lang="en-IE" sz="14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1966763439"/>
                  </a:ext>
                </a:extLst>
              </a:tr>
              <a:tr h="282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Beauty </a:t>
                      </a:r>
                      <a:endParaRPr lang="en-IE" sz="145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145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must be appealing &amp; attractive to look</a:t>
                      </a:r>
                      <a:r>
                        <a:rPr lang="en-IE" sz="145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</a:t>
                      </a:r>
                      <a:endParaRPr lang="en-IE" sz="145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358139514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4335" y="633678"/>
            <a:ext cx="7685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Key Words…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endParaRPr lang="en-IE" sz="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I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highlighted your key words, </a:t>
            </a:r>
            <a:r>
              <a:rPr lang="en-IE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 explain </a:t>
            </a:r>
            <a:r>
              <a:rPr lang="en-I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IE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I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means.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are any words you are not sure of, check a </a:t>
            </a:r>
            <a:r>
              <a:rPr lang="en-IE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en-I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simply look </a:t>
            </a:r>
            <a:r>
              <a:rPr lang="en-IE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I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find </a:t>
            </a:r>
            <a:r>
              <a:rPr lang="en-I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definition.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that you know what each word means, you should have a clearer idea of what you are being asked to do.</a:t>
            </a:r>
          </a:p>
        </p:txBody>
      </p:sp>
    </p:spTree>
    <p:extLst>
      <p:ext uri="{BB962C8B-B14F-4D97-AF65-F5344CB8AC3E}">
        <p14:creationId xmlns:p14="http://schemas.microsoft.com/office/powerpoint/2010/main" val="379211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26060"/>
              </p:ext>
            </p:extLst>
          </p:nvPr>
        </p:nvGraphicFramePr>
        <p:xfrm>
          <a:off x="900799" y="2191719"/>
          <a:ext cx="7427655" cy="3587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8455">
                  <a:extLst>
                    <a:ext uri="{9D8B030D-6E8A-4147-A177-3AD203B41FA5}">
                      <a16:colId xmlns="" xmlns:a16="http://schemas.microsoft.com/office/drawing/2014/main" val="1473730015"/>
                    </a:ext>
                  </a:extLst>
                </a:gridCol>
                <a:gridCol w="5029200">
                  <a:extLst>
                    <a:ext uri="{9D8B030D-6E8A-4147-A177-3AD203B41FA5}">
                      <a16:colId xmlns="" xmlns:a16="http://schemas.microsoft.com/office/drawing/2014/main" val="3604542414"/>
                    </a:ext>
                  </a:extLst>
                </a:gridCol>
              </a:tblGrid>
              <a:tr h="264886">
                <a:tc>
                  <a:txBody>
                    <a:bodyPr/>
                    <a:lstStyle/>
                    <a:p>
                      <a:r>
                        <a:rPr lang="en-IE" sz="1800" b="1" u="sng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Information</a:t>
                      </a:r>
                      <a:endParaRPr lang="en-IE" sz="1800" b="1" u="sng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IE" sz="1800" b="1" u="sng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does this affect my Project</a:t>
                      </a:r>
                      <a:endParaRPr lang="en-IE" sz="1800" b="1" u="sng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729847964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Designed to rest on a table top </a:t>
                      </a:r>
                      <a:endParaRPr lang="en-IE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project must be designed to comfortably</a:t>
                      </a:r>
                      <a:r>
                        <a:rPr lang="en-IE" sz="16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sit on a table top</a:t>
                      </a:r>
                    </a:p>
                    <a:p>
                      <a:endParaRPr lang="en-IE" sz="16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386474072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Inspired by naturally occurring shapes and forms </a:t>
                      </a:r>
                      <a:endParaRPr lang="en-IE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Here we see the project has a </a:t>
                      </a:r>
                      <a:r>
                        <a:rPr lang="en-IE" sz="1800" u="sng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</a:t>
                      </a:r>
                      <a:r>
                        <a:rPr lang="en-IE" sz="16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naturally occurring shapes and forms</a:t>
                      </a:r>
                    </a:p>
                    <a:p>
                      <a:endParaRPr lang="en-IE" sz="1600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IE" sz="16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2967713019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wood.</a:t>
                      </a:r>
                      <a:endParaRPr lang="en-IE" sz="1600" b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project </a:t>
                      </a:r>
                      <a:r>
                        <a:rPr lang="en-IE" sz="1800" u="sng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</a:t>
                      </a:r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made from solid woods</a:t>
                      </a:r>
                    </a:p>
                    <a:p>
                      <a:endParaRPr lang="en-IE" sz="16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2913380357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dimension must not exceed 350mm</a:t>
                      </a:r>
                      <a:endParaRPr lang="en-IE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project must not be</a:t>
                      </a:r>
                      <a:r>
                        <a:rPr lang="en-IE" sz="16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any bigger than</a:t>
                      </a:r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350mm,</a:t>
                      </a:r>
                    </a:p>
                    <a:p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(Imagine </a:t>
                      </a:r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box that is 350mmx350mmx350mm, your project must be able</a:t>
                      </a:r>
                      <a:r>
                        <a:rPr lang="en-IE" sz="16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fit </a:t>
                      </a:r>
                      <a:r>
                        <a:rPr lang="en-IE" sz="16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inside </a:t>
                      </a:r>
                      <a:r>
                        <a:rPr lang="en-IE" sz="16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</a:t>
                      </a:r>
                      <a:r>
                        <a:rPr lang="en-IE" sz="16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box)</a:t>
                      </a:r>
                      <a:endParaRPr lang="en-IE" sz="16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14" marR="65314" marT="32657" marB="32657"/>
                </a:tc>
                <a:extLst>
                  <a:ext uri="{0D108BD9-81ED-4DB2-BD59-A6C34878D82A}">
                    <a16:rowId xmlns="" xmlns:a16="http://schemas.microsoft.com/office/drawing/2014/main" val="35921544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1218" y="720145"/>
            <a:ext cx="7341158" cy="129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Key Information…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endParaRPr lang="en-IE" sz="5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I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briefs will have design restrictions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is important to find out what they are before you begin to design.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endParaRPr lang="en-IE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1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632" y="1465686"/>
            <a:ext cx="66912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Next...    </a:t>
            </a:r>
          </a:p>
          <a:p>
            <a:pPr algn="ctr"/>
            <a:endParaRPr lang="en-IE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breaking </a:t>
            </a:r>
            <a:r>
              <a:rPr lang="en-IE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</a:t>
            </a:r>
            <a:r>
              <a:rPr lang="en-IE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Brief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you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analysis the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presented.</a:t>
            </a:r>
            <a:endParaRPr lang="en-IE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E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ask some key questions before you can begin to design.</a:t>
            </a:r>
          </a:p>
        </p:txBody>
      </p:sp>
    </p:spTree>
    <p:extLst>
      <p:ext uri="{BB962C8B-B14F-4D97-AF65-F5344CB8AC3E}">
        <p14:creationId xmlns:p14="http://schemas.microsoft.com/office/powerpoint/2010/main" val="397384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198" y="828359"/>
            <a:ext cx="7940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Brief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….Key Questions</a:t>
            </a:r>
            <a:endParaRPr lang="en-IE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(Below are some key question you should be asking related to this design brief)</a:t>
            </a:r>
            <a:endParaRPr lang="en-I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663" y="1905577"/>
            <a:ext cx="70973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this project going to go?</a:t>
            </a: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is this table in?</a:t>
            </a: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that impact </a:t>
            </a: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</a:t>
            </a: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solid woods? </a:t>
            </a: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naturally occurring shapes and </a:t>
            </a: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forms?</a:t>
            </a:r>
            <a:endParaRPr lang="en-I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 of grooming items do I</a:t>
            </a: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own?</a:t>
            </a: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big are these items?</a:t>
            </a: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measurements</a:t>
            </a: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sizes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</a:t>
            </a: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cant fit everything in? </a:t>
            </a:r>
            <a:endParaRPr lang="en-I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these items going to be stored?</a:t>
            </a:r>
            <a:endParaRPr lang="en-IE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04111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I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04111">
              <a:buFont typeface="Arial" panose="020B0604020202020204" pitchFamily="34" charset="0"/>
              <a:buChar char="•"/>
            </a:pPr>
            <a:endParaRPr lang="en-IE" sz="1600" b="1" dirty="0">
              <a:solidFill>
                <a:schemeClr val="bg2"/>
              </a:solidFill>
            </a:endParaRPr>
          </a:p>
          <a:p>
            <a:pPr indent="-204111">
              <a:buFont typeface="Arial" panose="020B0604020202020204" pitchFamily="34" charset="0"/>
              <a:buChar char="•"/>
            </a:pPr>
            <a:endParaRPr lang="en-IE" sz="1600" b="1" dirty="0">
              <a:solidFill>
                <a:schemeClr val="bg2"/>
              </a:solidFill>
            </a:endParaRPr>
          </a:p>
          <a:p>
            <a:pPr marL="204111" indent="-204111">
              <a:buFont typeface="Arial" panose="020B0604020202020204" pitchFamily="34" charset="0"/>
              <a:buChar char="•"/>
            </a:pPr>
            <a:endParaRPr lang="en-IE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3531" y="679453"/>
            <a:ext cx="7940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IE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Brief…Continued</a:t>
            </a:r>
            <a:endParaRPr lang="en-IE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(Below are some sample answers to the given </a:t>
            </a:r>
            <a:r>
              <a:rPr lang="en-IE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from the previous slide)</a:t>
            </a:r>
            <a:endParaRPr lang="en-I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05791"/>
              </p:ext>
            </p:extLst>
          </p:nvPr>
        </p:nvGraphicFramePr>
        <p:xfrm>
          <a:off x="813531" y="1787449"/>
          <a:ext cx="7512322" cy="423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392"/>
                <a:gridCol w="4801930"/>
              </a:tblGrid>
              <a:tr h="363323">
                <a:tc>
                  <a:txBody>
                    <a:bodyPr/>
                    <a:lstStyle/>
                    <a:p>
                      <a:r>
                        <a:rPr lang="en-IE" sz="1800" b="1" u="sng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n-IE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u="sng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Answers?</a:t>
                      </a:r>
                    </a:p>
                  </a:txBody>
                  <a:tcPr/>
                </a:tc>
              </a:tr>
              <a:tr h="363323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is this project going to go? </a:t>
                      </a:r>
                    </a:p>
                    <a:p>
                      <a:endParaRPr lang="en-I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a table top</a:t>
                      </a:r>
                    </a:p>
                    <a:p>
                      <a:endParaRPr lang="en-IE" sz="16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room is this table in? </a:t>
                      </a:r>
                      <a:endParaRPr lang="en-I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Bedroom, bathroom ?</a:t>
                      </a:r>
                    </a:p>
                    <a:p>
                      <a:endParaRPr lang="en-IE" sz="16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will that impact upon the design? </a:t>
                      </a:r>
                    </a:p>
                    <a:p>
                      <a:endParaRPr lang="en-I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styles /</a:t>
                      </a:r>
                      <a:r>
                        <a:rPr lang="en-IE" sz="16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</a:t>
                      </a:r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equirements for different rooms….</a:t>
                      </a:r>
                    </a:p>
                    <a:p>
                      <a:endParaRPr lang="en-IE" sz="16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solid woods? </a:t>
                      </a:r>
                      <a:endParaRPr lang="en-I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Deal, Pine, Oak, Ash, Mahogany, Teak, Beech, Maple, etc.</a:t>
                      </a:r>
                    </a:p>
                    <a:p>
                      <a:endParaRPr lang="en-IE" sz="16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naturally occurring shapes and forms? </a:t>
                      </a:r>
                      <a:endParaRPr lang="en-IE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flowing,</a:t>
                      </a:r>
                      <a:r>
                        <a:rPr lang="en-IE" sz="16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Curves, Spirals, Polygons, Spheres, Cones, Rectangles etc. </a:t>
                      </a:r>
                    </a:p>
                    <a:p>
                      <a:endParaRPr lang="en-IE" sz="16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93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3531" y="679453"/>
            <a:ext cx="79400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I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Brief… Continued</a:t>
            </a:r>
            <a:endParaRPr lang="en-IE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I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(Below are some sample answers to the given questions from the previous slide)</a:t>
            </a:r>
          </a:p>
          <a:p>
            <a:endParaRPr lang="en-IE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92123"/>
              </p:ext>
            </p:extLst>
          </p:nvPr>
        </p:nvGraphicFramePr>
        <p:xfrm>
          <a:off x="813531" y="1596098"/>
          <a:ext cx="7704827" cy="4549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0831"/>
                <a:gridCol w="4743996"/>
              </a:tblGrid>
              <a:tr h="363323">
                <a:tc>
                  <a:txBody>
                    <a:bodyPr/>
                    <a:lstStyle/>
                    <a:p>
                      <a:r>
                        <a:rPr lang="en-IE" sz="1600" b="1" u="sng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n-IE" sz="1600" b="1" u="sng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b="1" u="sng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Answers???</a:t>
                      </a:r>
                    </a:p>
                  </a:txBody>
                  <a:tcPr/>
                </a:tc>
              </a:tr>
              <a:tr h="363323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type of grooming items do we own? </a:t>
                      </a:r>
                      <a:endParaRPr lang="en-IE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Brush, Comb, Scissors, Hair products,    Skin products, Shaver, Nail clippers, Tweezers, Make-up, Make-up equipment, etc. </a:t>
                      </a:r>
                    </a:p>
                    <a:p>
                      <a:endParaRPr lang="en-IE" sz="1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big are these items? </a:t>
                      </a:r>
                    </a:p>
                    <a:p>
                      <a:endParaRPr lang="en-IE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measurements will be required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the measurements? </a:t>
                      </a:r>
                    </a:p>
                    <a:p>
                      <a:endParaRPr lang="en-IE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item will differ in size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will the size impact upon the design? </a:t>
                      </a:r>
                      <a:endParaRPr lang="en-IE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so many items can fit under the size limitations of 350mm</a:t>
                      </a:r>
                    </a:p>
                    <a:p>
                      <a:endParaRPr lang="en-IE" sz="1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if I cant fit everything in? </a:t>
                      </a:r>
                      <a:endParaRPr lang="en-IE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must decide which items are important and pick those.</a:t>
                      </a:r>
                    </a:p>
                    <a:p>
                      <a:endParaRPr lang="en-IE" sz="1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if I cant fit everything in? </a:t>
                      </a:r>
                      <a:endParaRPr lang="en-IE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Boxed compartments, housed in slots</a:t>
                      </a:r>
                      <a:r>
                        <a:rPr lang="en-IE" sz="14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holes?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619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1077</Words>
  <Application>Microsoft Office PowerPoint</Application>
  <PresentationFormat>On-screen Show (4:3)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Garamond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Limerick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MC GINLEY</dc:creator>
  <cp:lastModifiedBy>Padraig McGinley</cp:lastModifiedBy>
  <cp:revision>33</cp:revision>
  <dcterms:created xsi:type="dcterms:W3CDTF">2017-02-04T11:36:52Z</dcterms:created>
  <dcterms:modified xsi:type="dcterms:W3CDTF">2017-03-30T20:41:01Z</dcterms:modified>
</cp:coreProperties>
</file>