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72" r:id="rId4"/>
    <p:sldId id="270" r:id="rId5"/>
    <p:sldId id="271" r:id="rId6"/>
    <p:sldId id="258" r:id="rId7"/>
    <p:sldId id="275" r:id="rId8"/>
    <p:sldId id="263" r:id="rId9"/>
    <p:sldId id="274" r:id="rId10"/>
    <p:sldId id="264" r:id="rId11"/>
    <p:sldId id="267" r:id="rId12"/>
    <p:sldId id="266" r:id="rId1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5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690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61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1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901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886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488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72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65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068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98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0E1D-B2A8-40EE-869D-C170D7C774D5}" type="datetimeFigureOut">
              <a:rPr lang="en-IE" smtClean="0"/>
              <a:t>27/02/2017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D19F-BB37-41CE-9616-92C7486A01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0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90500"/>
            <a:ext cx="6470378" cy="94869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2" y="1679611"/>
            <a:ext cx="5814525" cy="4109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43" y="7410588"/>
            <a:ext cx="2418134" cy="1774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921" y="76649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Book Antiqua" panose="02040602050305030304" pitchFamily="18" charset="0"/>
              </a:rPr>
              <a:t>App Development…</a:t>
            </a:r>
            <a:endParaRPr lang="en-IE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751" y="6474802"/>
            <a:ext cx="544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Book Antiqua" panose="02040602050305030304" pitchFamily="18" charset="0"/>
              </a:rPr>
              <a:t>N</a:t>
            </a:r>
            <a:r>
              <a:rPr lang="en-IE" sz="2000" dirty="0" smtClean="0">
                <a:latin typeface="Book Antiqua" panose="02040602050305030304" pitchFamily="18" charset="0"/>
              </a:rPr>
              <a:t>ame: </a:t>
            </a:r>
            <a:r>
              <a:rPr lang="en-IE" sz="2000" b="1" dirty="0" smtClean="0">
                <a:latin typeface="Book Antiqua" panose="02040602050305030304" pitchFamily="18" charset="0"/>
              </a:rPr>
              <a:t>_______________________________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" y="7442312"/>
            <a:ext cx="2964779" cy="16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19" y="7429994"/>
            <a:ext cx="1668181" cy="1668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224" y="455423"/>
            <a:ext cx="583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u="sng" dirty="0">
                <a:latin typeface="Book Antiqua" panose="02040602050305030304" pitchFamily="18" charset="0"/>
              </a:rPr>
              <a:t>Product </a:t>
            </a:r>
            <a:r>
              <a:rPr lang="en-IE" sz="2400" b="1" u="sng" dirty="0" smtClean="0">
                <a:latin typeface="Book Antiqua" panose="02040602050305030304" pitchFamily="18" charset="0"/>
              </a:rPr>
              <a:t>Promotional Poster…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224" y="988426"/>
            <a:ext cx="56678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latin typeface="Book Antiqua" panose="02040602050305030304" pitchFamily="18" charset="0"/>
              </a:rPr>
              <a:t>On a separate </a:t>
            </a:r>
            <a:r>
              <a:rPr lang="en-IE" sz="1400" dirty="0" smtClean="0">
                <a:latin typeface="Book Antiqua" panose="02040602050305030304" pitchFamily="18" charset="0"/>
              </a:rPr>
              <a:t>A3 </a:t>
            </a:r>
            <a:r>
              <a:rPr lang="en-IE" sz="1400" dirty="0">
                <a:latin typeface="Book Antiqua" panose="02040602050305030304" pitchFamily="18" charset="0"/>
              </a:rPr>
              <a:t>page, create a </a:t>
            </a:r>
            <a:r>
              <a:rPr lang="en-IE" sz="1400" dirty="0" smtClean="0">
                <a:latin typeface="Book Antiqua" panose="02040602050305030304" pitchFamily="18" charset="0"/>
              </a:rPr>
              <a:t>product </a:t>
            </a:r>
            <a:r>
              <a:rPr lang="en-IE" sz="1400" dirty="0">
                <a:latin typeface="Book Antiqua" panose="02040602050305030304" pitchFamily="18" charset="0"/>
              </a:rPr>
              <a:t>promotional poster to help market your ‘App</a:t>
            </a:r>
            <a:r>
              <a:rPr lang="en-IE" sz="1400" dirty="0" smtClean="0">
                <a:latin typeface="Book Antiqua" panose="02040602050305030304" pitchFamily="18" charset="0"/>
              </a:rPr>
              <a:t>’.</a:t>
            </a:r>
          </a:p>
          <a:p>
            <a:endParaRPr lang="en-IE" sz="1400" dirty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This poster should: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 smtClean="0">
                <a:latin typeface="Book Antiqua" panose="02040602050305030304" pitchFamily="18" charset="0"/>
              </a:rPr>
              <a:t>Include freehand sketches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 smtClean="0">
                <a:latin typeface="Book Antiqua" panose="02040602050305030304" pitchFamily="18" charset="0"/>
              </a:rPr>
              <a:t>Be coloured or shaded (or both)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 smtClean="0">
                <a:latin typeface="Book Antiqua" panose="02040602050305030304" pitchFamily="18" charset="0"/>
              </a:rPr>
              <a:t>Include App name &amp; logo.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 smtClean="0">
                <a:latin typeface="Book Antiqua" panose="02040602050305030304" pitchFamily="18" charset="0"/>
              </a:rPr>
              <a:t>Highlight its main functions.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400" dirty="0" smtClean="0">
                <a:latin typeface="Book Antiqua" panose="02040602050305030304" pitchFamily="18" charset="0"/>
              </a:rPr>
              <a:t>Be appealing to its target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Before you begin to design your poster, you may find it helpful to research how </a:t>
            </a:r>
            <a:r>
              <a:rPr lang="en-IE" sz="1400" dirty="0">
                <a:latin typeface="Book Antiqua" panose="02040602050305030304" pitchFamily="18" charset="0"/>
              </a:rPr>
              <a:t>current posters </a:t>
            </a:r>
            <a:r>
              <a:rPr lang="en-IE" sz="1400" dirty="0" smtClean="0">
                <a:latin typeface="Book Antiqua" panose="02040602050305030304" pitchFamily="18" charset="0"/>
              </a:rPr>
              <a:t>(</a:t>
            </a:r>
            <a:r>
              <a:rPr lang="en-IE" sz="1400" b="1" dirty="0" smtClean="0">
                <a:latin typeface="Book Antiqua" panose="02040602050305030304" pitchFamily="18" charset="0"/>
              </a:rPr>
              <a:t>Product posters, Marketing posters, Promotional poster</a:t>
            </a:r>
            <a:r>
              <a:rPr lang="en-IE" sz="1400" dirty="0" smtClean="0">
                <a:latin typeface="Book Antiqua" panose="02040602050305030304" pitchFamily="18" charset="0"/>
              </a:rPr>
              <a:t>) are presented. </a:t>
            </a:r>
          </a:p>
          <a:p>
            <a:r>
              <a:rPr lang="en-IE" sz="1400" dirty="0" smtClean="0">
                <a:latin typeface="Book Antiqua" panose="02040602050305030304" pitchFamily="18" charset="0"/>
              </a:rPr>
              <a:t>Keys areas to consider are:</a:t>
            </a:r>
          </a:p>
          <a:p>
            <a:r>
              <a:rPr lang="en-IE" sz="1400" dirty="0" smtClean="0">
                <a:latin typeface="Book Antiqua" panose="02040602050305030304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IE" sz="1400" dirty="0" smtClean="0">
                <a:latin typeface="Book Antiqua" panose="02040602050305030304" pitchFamily="18" charset="0"/>
              </a:rPr>
              <a:t>Poster layout </a:t>
            </a:r>
          </a:p>
          <a:p>
            <a:pPr marL="342900" indent="-342900">
              <a:buAutoNum type="arabicParenR"/>
            </a:pPr>
            <a:r>
              <a:rPr lang="en-IE" sz="1400" dirty="0" smtClean="0">
                <a:latin typeface="Book Antiqua" panose="02040602050305030304" pitchFamily="18" charset="0"/>
              </a:rPr>
              <a:t>Poster Colours</a:t>
            </a:r>
          </a:p>
          <a:p>
            <a:pPr marL="342900" indent="-342900">
              <a:buAutoNum type="arabicParenR"/>
            </a:pPr>
            <a:r>
              <a:rPr lang="en-IE" sz="1400" dirty="0" smtClean="0">
                <a:latin typeface="Book Antiqua" panose="02040602050305030304" pitchFamily="18" charset="0"/>
              </a:rPr>
              <a:t>Text &amp; Images.</a:t>
            </a: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Remember however, to really stand out from the crowd, your poster idea must be unique and distinctive from others !!!  </a:t>
            </a:r>
            <a:endParaRPr lang="en-IE" sz="14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24" y="6536225"/>
            <a:ext cx="583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u="sng" dirty="0" smtClean="0">
                <a:latin typeface="Book Antiqua" panose="02040602050305030304" pitchFamily="18" charset="0"/>
              </a:rPr>
              <a:t>Poster Presentation &amp; Feedback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224" y="7069228"/>
            <a:ext cx="5667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Book Antiqua" panose="02040602050305030304" pitchFamily="18" charset="0"/>
              </a:rPr>
              <a:t>Now that </a:t>
            </a:r>
            <a:r>
              <a:rPr lang="en-IE" sz="1400" dirty="0" smtClean="0">
                <a:latin typeface="Book Antiqua" panose="02040602050305030304" pitchFamily="18" charset="0"/>
              </a:rPr>
              <a:t>your design </a:t>
            </a:r>
            <a:r>
              <a:rPr lang="en-IE" sz="1400" dirty="0">
                <a:latin typeface="Book Antiqua" panose="02040602050305030304" pitchFamily="18" charset="0"/>
              </a:rPr>
              <a:t>and poster are complete, </a:t>
            </a:r>
            <a:endParaRPr lang="en-IE" sz="1400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you must present </a:t>
            </a:r>
            <a:r>
              <a:rPr lang="en-IE" sz="1400" dirty="0">
                <a:latin typeface="Book Antiqua" panose="02040602050305030304" pitchFamily="18" charset="0"/>
              </a:rPr>
              <a:t>your new App product </a:t>
            </a:r>
            <a:endParaRPr lang="en-IE" sz="1400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to </a:t>
            </a:r>
            <a:r>
              <a:rPr lang="en-IE" sz="1400" dirty="0">
                <a:latin typeface="Book Antiqua" panose="02040602050305030304" pitchFamily="18" charset="0"/>
              </a:rPr>
              <a:t>your class. </a:t>
            </a:r>
            <a:r>
              <a:rPr lang="en-IE" sz="1400" dirty="0" smtClean="0">
                <a:latin typeface="Book Antiqua" panose="02040602050305030304" pitchFamily="18" charset="0"/>
              </a:rPr>
              <a:t>During </a:t>
            </a:r>
            <a:r>
              <a:rPr lang="en-IE" sz="1400" dirty="0">
                <a:latin typeface="Book Antiqua" panose="02040602050305030304" pitchFamily="18" charset="0"/>
              </a:rPr>
              <a:t>the presentation you will </a:t>
            </a:r>
            <a:endParaRPr lang="en-IE" sz="1400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have </a:t>
            </a:r>
            <a:r>
              <a:rPr lang="en-IE" sz="1400" dirty="0">
                <a:latin typeface="Book Antiqua" panose="02040602050305030304" pitchFamily="18" charset="0"/>
              </a:rPr>
              <a:t>the </a:t>
            </a:r>
            <a:r>
              <a:rPr lang="en-IE" sz="1400" dirty="0" smtClean="0">
                <a:latin typeface="Book Antiqua" panose="02040602050305030304" pitchFamily="18" charset="0"/>
              </a:rPr>
              <a:t>opportunity </a:t>
            </a:r>
            <a:r>
              <a:rPr lang="en-IE" sz="1400" dirty="0" smtClean="0">
                <a:latin typeface="Book Antiqua" panose="02040602050305030304" pitchFamily="18" charset="0"/>
              </a:rPr>
              <a:t>to highlight and sell, </a:t>
            </a:r>
            <a:r>
              <a:rPr lang="en-IE" sz="1400" dirty="0" smtClean="0">
                <a:latin typeface="Book Antiqua" panose="02040602050305030304" pitchFamily="18" charset="0"/>
              </a:rPr>
              <a:t>any </a:t>
            </a:r>
          </a:p>
          <a:p>
            <a:r>
              <a:rPr lang="en-IE" sz="1400" dirty="0" smtClean="0">
                <a:latin typeface="Book Antiqua" panose="02040602050305030304" pitchFamily="18" charset="0"/>
              </a:rPr>
              <a:t>key features and qualities associated with your </a:t>
            </a:r>
          </a:p>
          <a:p>
            <a:r>
              <a:rPr lang="en-IE" sz="1400" dirty="0">
                <a:latin typeface="Book Antiqua" panose="02040602050305030304" pitchFamily="18" charset="0"/>
              </a:rPr>
              <a:t>d</a:t>
            </a:r>
            <a:r>
              <a:rPr lang="en-IE" sz="1400" dirty="0" smtClean="0">
                <a:latin typeface="Book Antiqua" panose="02040602050305030304" pitchFamily="18" charset="0"/>
              </a:rPr>
              <a:t>esign. Also students will be given an opportunity to </a:t>
            </a:r>
          </a:p>
          <a:p>
            <a:r>
              <a:rPr lang="en-IE" sz="1400" dirty="0" smtClean="0">
                <a:latin typeface="Book Antiqua" panose="02040602050305030304" pitchFamily="18" charset="0"/>
              </a:rPr>
              <a:t>ask any questions they have on the product.  </a:t>
            </a: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Feedback &amp; Evaluation will be undertaken afterwards.</a:t>
            </a:r>
            <a:endParaRPr lang="en-IE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64640"/>
              </p:ext>
            </p:extLst>
          </p:nvPr>
        </p:nvGraphicFramePr>
        <p:xfrm>
          <a:off x="495300" y="406355"/>
          <a:ext cx="6096000" cy="80992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976480572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3679835269"/>
                    </a:ext>
                  </a:extLst>
                </a:gridCol>
              </a:tblGrid>
              <a:tr h="479241">
                <a:tc>
                  <a:txBody>
                    <a:bodyPr/>
                    <a:lstStyle/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u="none" dirty="0" smtClean="0">
                          <a:latin typeface="Book Antiqua" panose="02040602050305030304" pitchFamily="18" charset="0"/>
                        </a:rPr>
                        <a:t>Comments….</a:t>
                      </a:r>
                      <a:endParaRPr lang="en-IE" sz="1400" b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410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Book Antiqua" panose="02040602050305030304" pitchFamily="18" charset="0"/>
                        </a:rPr>
                        <a:t>What is your overall opinion of the App? (Design, Logo, Features etc.)</a:t>
                      </a:r>
                      <a:endParaRPr lang="en-IE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472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2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200" dirty="0" smtClean="0">
                          <a:latin typeface="Book Antiqua" panose="02040602050305030304" pitchFamily="18" charset="0"/>
                        </a:rPr>
                        <a:t>List</a:t>
                      </a:r>
                      <a:r>
                        <a:rPr lang="en-IE" sz="1200" baseline="0" dirty="0" smtClean="0">
                          <a:latin typeface="Book Antiqua" panose="02040602050305030304" pitchFamily="18" charset="0"/>
                        </a:rPr>
                        <a:t> 3 Good points of this App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1._____________________________________________________________________________________2._____________________________________________________________________________________3._____________________________________________________________________________________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81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2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200" dirty="0" smtClean="0">
                          <a:latin typeface="Book Antiqua" panose="02040602050305030304" pitchFamily="18" charset="0"/>
                        </a:rPr>
                        <a:t>List any</a:t>
                      </a:r>
                      <a:r>
                        <a:rPr lang="en-IE" sz="1200" baseline="0" dirty="0" smtClean="0">
                          <a:latin typeface="Book Antiqua" panose="02040602050305030304" pitchFamily="18" charset="0"/>
                        </a:rPr>
                        <a:t> modifications you feel could improve the design of this product?</a:t>
                      </a:r>
                    </a:p>
                    <a:p>
                      <a:r>
                        <a:rPr lang="en-IE" sz="1200" baseline="0" dirty="0" smtClean="0">
                          <a:latin typeface="Book Antiqua" panose="02040602050305030304" pitchFamily="18" charset="0"/>
                        </a:rPr>
                        <a:t>(Minimum of one suggestion)</a:t>
                      </a:r>
                      <a:endParaRPr lang="en-IE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45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2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2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200" dirty="0" smtClean="0">
                          <a:latin typeface="Book Antiqua" panose="02040602050305030304" pitchFamily="18" charset="0"/>
                        </a:rPr>
                        <a:t>Do you think this product is suitable for the target audience? Explain?</a:t>
                      </a:r>
                      <a:endParaRPr lang="en-IE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649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Book Antiqua" panose="02040602050305030304" pitchFamily="18" charset="0"/>
                        </a:rPr>
                        <a:t>How does</a:t>
                      </a:r>
                      <a:r>
                        <a:rPr lang="en-IE" sz="1200" baseline="0" dirty="0" smtClean="0">
                          <a:latin typeface="Book Antiqua" panose="02040602050305030304" pitchFamily="18" charset="0"/>
                        </a:rPr>
                        <a:t> this design compare to other designs already available?</a:t>
                      </a:r>
                      <a:endParaRPr lang="en-IE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3482"/>
                  </a:ext>
                </a:extLst>
              </a:tr>
              <a:tr h="475876"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IE" sz="1200" kern="1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Would you download this App ??</a:t>
                      </a:r>
                      <a:endParaRPr lang="en-IE" sz="1200" kern="120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______________________________________________________________________________________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3357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95300" y="212007"/>
            <a:ext cx="3429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u="sng" dirty="0">
                <a:latin typeface="Book Antiqua" panose="02040602050305030304" pitchFamily="18" charset="0"/>
              </a:rPr>
              <a:t>Peer </a:t>
            </a:r>
            <a:r>
              <a:rPr lang="en-IE" u="sng" dirty="0" smtClean="0">
                <a:latin typeface="Book Antiqua" panose="02040602050305030304" pitchFamily="18" charset="0"/>
              </a:rPr>
              <a:t>Assessment/Feedback…</a:t>
            </a:r>
            <a:endParaRPr lang="en-IE" u="sng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8847067"/>
            <a:ext cx="495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latin typeface="Book Antiqua" panose="02040602050305030304" pitchFamily="18" charset="0"/>
              </a:rPr>
              <a:t>Student name: </a:t>
            </a:r>
            <a:r>
              <a:rPr lang="en-IE" dirty="0" smtClean="0">
                <a:latin typeface="Book Antiqua" panose="02040602050305030304" pitchFamily="18" charset="0"/>
              </a:rPr>
              <a:t>_____________________________</a:t>
            </a:r>
          </a:p>
          <a:p>
            <a:r>
              <a:rPr lang="en-IE" sz="1400" b="1" dirty="0" smtClean="0">
                <a:latin typeface="Book Antiqua" panose="02040602050305030304" pitchFamily="18" charset="0"/>
              </a:rPr>
              <a:t>Student Signature:  </a:t>
            </a:r>
            <a:r>
              <a:rPr lang="en-IE" dirty="0" smtClean="0">
                <a:latin typeface="Book Antiqua" panose="02040602050305030304" pitchFamily="18" charset="0"/>
              </a:rPr>
              <a:t>__________________________</a:t>
            </a:r>
            <a:endParaRPr lang="en-I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76250"/>
            <a:ext cx="51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>
                <a:latin typeface="Book Antiqua" panose="02040602050305030304" pitchFamily="18" charset="0"/>
              </a:rPr>
              <a:t>Self Evaluation…</a:t>
            </a:r>
            <a:endParaRPr lang="en-IE" u="sng" dirty="0"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1027781"/>
            <a:ext cx="6083300" cy="825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product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satisfy the design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 or situation? How?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IE" sz="14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800" b="1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happy with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final design?    </a:t>
            </a:r>
            <a:r>
              <a:rPr lang="en-IE" sz="12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why?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why? (Minimum 3 Points) </a:t>
            </a:r>
            <a:endParaRPr lang="en-IE" sz="1200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400" b="1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were to re-design your App, what changes or modifications would you make?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8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this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product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 appeal to user/target audience? </a:t>
            </a:r>
            <a:endParaRPr lang="en-IE" sz="1200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8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design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 to </a:t>
            </a:r>
            <a:r>
              <a:rPr lang="en-IE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App </a:t>
            </a:r>
            <a:r>
              <a:rPr lang="en-IE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designs already available?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311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17" y="329921"/>
            <a:ext cx="370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Book Antiqua" panose="02040602050305030304" pitchFamily="18" charset="0"/>
              </a:rPr>
              <a:t>Name:</a:t>
            </a:r>
            <a:r>
              <a:rPr lang="en-IE" b="1" dirty="0" smtClean="0">
                <a:latin typeface="Book Antiqua" panose="02040602050305030304" pitchFamily="18" charset="0"/>
              </a:rPr>
              <a:t>________________________</a:t>
            </a:r>
            <a:endParaRPr lang="en-IE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17" y="833051"/>
            <a:ext cx="60498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>
                <a:latin typeface="Book Antiqua" panose="02040602050305030304" pitchFamily="18" charset="0"/>
              </a:rPr>
              <a:t>Design Brief/Situation:</a:t>
            </a:r>
          </a:p>
          <a:p>
            <a:endParaRPr lang="en-IE" sz="700" u="sng" dirty="0">
              <a:latin typeface="Book Antiqua" panose="02040602050305030304" pitchFamily="18" charset="0"/>
            </a:endParaRPr>
          </a:p>
          <a:p>
            <a:r>
              <a:rPr lang="en-IE" sz="1600" dirty="0" smtClean="0">
                <a:latin typeface="Book Antiqua" panose="02040602050305030304" pitchFamily="18" charset="0"/>
              </a:rPr>
              <a:t>A new and upcoming Irish software development company are looking to create a new and innovative App. You have been approached </a:t>
            </a:r>
            <a:r>
              <a:rPr lang="en-IE" sz="1600" dirty="0">
                <a:latin typeface="Book Antiqua" panose="02040602050305030304" pitchFamily="18" charset="0"/>
              </a:rPr>
              <a:t>to help </a:t>
            </a:r>
            <a:r>
              <a:rPr lang="en-IE" sz="1600" b="1" dirty="0">
                <a:latin typeface="Book Antiqua" panose="02040602050305030304" pitchFamily="18" charset="0"/>
              </a:rPr>
              <a:t>design</a:t>
            </a:r>
            <a:r>
              <a:rPr lang="en-IE" sz="1600" dirty="0">
                <a:latin typeface="Book Antiqua" panose="02040602050305030304" pitchFamily="18" charset="0"/>
              </a:rPr>
              <a:t> and </a:t>
            </a:r>
            <a:r>
              <a:rPr lang="en-IE" sz="1600" b="1" dirty="0" smtClean="0">
                <a:latin typeface="Book Antiqua" panose="02040602050305030304" pitchFamily="18" charset="0"/>
              </a:rPr>
              <a:t>market</a:t>
            </a:r>
            <a:r>
              <a:rPr lang="en-IE" sz="1600" dirty="0" smtClean="0">
                <a:latin typeface="Book Antiqua" panose="02040602050305030304" pitchFamily="18" charset="0"/>
              </a:rPr>
              <a:t> this App. </a:t>
            </a:r>
          </a:p>
          <a:p>
            <a:endParaRPr lang="en-IE" sz="1600" dirty="0" smtClean="0">
              <a:latin typeface="Book Antiqua" panose="02040602050305030304" pitchFamily="18" charset="0"/>
            </a:endParaRPr>
          </a:p>
          <a:p>
            <a:r>
              <a:rPr lang="en-IE" sz="1600" dirty="0" smtClean="0">
                <a:latin typeface="Book Antiqua" panose="02040602050305030304" pitchFamily="18" charset="0"/>
              </a:rPr>
              <a:t>The App. design should be new </a:t>
            </a:r>
            <a:r>
              <a:rPr lang="en-IE" sz="1600" dirty="0">
                <a:latin typeface="Book Antiqua" panose="02040602050305030304" pitchFamily="18" charset="0"/>
              </a:rPr>
              <a:t>and </a:t>
            </a:r>
            <a:r>
              <a:rPr lang="en-IE" sz="1600" dirty="0" smtClean="0">
                <a:latin typeface="Book Antiqua" panose="02040602050305030304" pitchFamily="18" charset="0"/>
              </a:rPr>
              <a:t>unique to the current market, while also aiming to </a:t>
            </a:r>
            <a:r>
              <a:rPr lang="en-IE" sz="1600" b="1" dirty="0" smtClean="0">
                <a:latin typeface="Book Antiqua" panose="02040602050305030304" pitchFamily="18" charset="0"/>
              </a:rPr>
              <a:t>improve</a:t>
            </a:r>
            <a:r>
              <a:rPr lang="en-IE" sz="1600" dirty="0" smtClean="0">
                <a:latin typeface="Book Antiqua" panose="02040602050305030304" pitchFamily="18" charset="0"/>
              </a:rPr>
              <a:t> or </a:t>
            </a:r>
            <a:r>
              <a:rPr lang="en-IE" sz="1600" b="1" dirty="0">
                <a:latin typeface="Book Antiqua" panose="02040602050305030304" pitchFamily="18" charset="0"/>
              </a:rPr>
              <a:t>solve</a:t>
            </a:r>
            <a:r>
              <a:rPr lang="en-IE" sz="1600" dirty="0">
                <a:latin typeface="Book Antiqua" panose="02040602050305030304" pitchFamily="18" charset="0"/>
              </a:rPr>
              <a:t> a daily </a:t>
            </a:r>
            <a:r>
              <a:rPr lang="en-IE" sz="1600" dirty="0" smtClean="0">
                <a:latin typeface="Book Antiqua" panose="02040602050305030304" pitchFamily="18" charset="0"/>
              </a:rPr>
              <a:t>challenge that a typical teenager may encounter ???</a:t>
            </a:r>
            <a:endParaRPr lang="en-IE" sz="1600" dirty="0">
              <a:latin typeface="Book Antiqua" panose="02040602050305030304" pitchFamily="18" charset="0"/>
            </a:endParaRPr>
          </a:p>
          <a:p>
            <a:endParaRPr lang="en-IE" sz="1400" b="1" u="sng" dirty="0" smtClean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(Underline any Key </a:t>
            </a:r>
            <a:r>
              <a:rPr lang="en-IE" sz="1400" b="1" u="sng" dirty="0" smtClean="0">
                <a:latin typeface="Book Antiqua" panose="02040602050305030304" pitchFamily="18" charset="0"/>
              </a:rPr>
              <a:t>words</a:t>
            </a:r>
            <a:r>
              <a:rPr lang="en-IE" sz="1400" u="sng" dirty="0" smtClean="0">
                <a:latin typeface="Book Antiqua" panose="02040602050305030304" pitchFamily="18" charset="0"/>
              </a:rPr>
              <a:t> </a:t>
            </a:r>
            <a:r>
              <a:rPr lang="en-IE" sz="1400" dirty="0" smtClean="0">
                <a:latin typeface="Book Antiqua" panose="02040602050305030304" pitchFamily="18" charset="0"/>
              </a:rPr>
              <a:t>&amp; </a:t>
            </a:r>
            <a:r>
              <a:rPr lang="en-IE" sz="1400" b="1" u="sng" dirty="0" smtClean="0">
                <a:latin typeface="Book Antiqua" panose="02040602050305030304" pitchFamily="18" charset="0"/>
              </a:rPr>
              <a:t>information</a:t>
            </a:r>
            <a:r>
              <a:rPr lang="en-IE" sz="1400" dirty="0" smtClean="0">
                <a:latin typeface="Book Antiqua" panose="02040602050305030304" pitchFamily="18" charset="0"/>
              </a:rPr>
              <a:t> from above).</a:t>
            </a:r>
            <a:endParaRPr lang="en-IE" sz="14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17" y="3974842"/>
            <a:ext cx="498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>
                <a:latin typeface="Book Antiqua" panose="02040602050305030304" pitchFamily="18" charset="0"/>
              </a:rPr>
              <a:t>Analysis </a:t>
            </a:r>
            <a:r>
              <a:rPr lang="en-IE" u="sng" dirty="0">
                <a:latin typeface="Book Antiqua" panose="02040602050305030304" pitchFamily="18" charset="0"/>
              </a:rPr>
              <a:t>of the Brief…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1914"/>
              </p:ext>
            </p:extLst>
          </p:nvPr>
        </p:nvGraphicFramePr>
        <p:xfrm>
          <a:off x="446217" y="4608312"/>
          <a:ext cx="6048375" cy="4424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Key Words…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Meaning…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/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07" r="32580"/>
          <a:stretch/>
        </p:blipFill>
        <p:spPr>
          <a:xfrm>
            <a:off x="4990372" y="3047715"/>
            <a:ext cx="1104171" cy="11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1036"/>
              </p:ext>
            </p:extLst>
          </p:nvPr>
        </p:nvGraphicFramePr>
        <p:xfrm>
          <a:off x="446217" y="455412"/>
          <a:ext cx="6048375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Key Information…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How</a:t>
                      </a:r>
                      <a:r>
                        <a:rPr lang="en-IE" sz="1600" b="0" baseline="0" dirty="0" smtClean="0">
                          <a:latin typeface="Book Antiqua" panose="02040602050305030304" pitchFamily="18" charset="0"/>
                        </a:rPr>
                        <a:t> will this </a:t>
                      </a:r>
                      <a:r>
                        <a:rPr lang="en-IE" sz="1600" b="0" baseline="0" dirty="0" smtClean="0">
                          <a:latin typeface="Book Antiqua" panose="02040602050305030304" pitchFamily="18" charset="0"/>
                        </a:rPr>
                        <a:t>impact upon </a:t>
                      </a:r>
                      <a:r>
                        <a:rPr lang="en-IE" sz="1600" b="0" baseline="0" dirty="0" smtClean="0">
                          <a:latin typeface="Book Antiqua" panose="02040602050305030304" pitchFamily="18" charset="0"/>
                        </a:rPr>
                        <a:t>my project</a:t>
                      </a:r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…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217" y="4183981"/>
            <a:ext cx="60483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Book Antiqua" panose="02040602050305030304" pitchFamily="18" charset="0"/>
              </a:rPr>
              <a:t>What does ‘App’ mean ??? </a:t>
            </a:r>
            <a:r>
              <a:rPr lang="en-IE" sz="2000" b="1" dirty="0" smtClean="0">
                <a:latin typeface="Book Antiqua" panose="02040602050305030304" pitchFamily="18" charset="0"/>
              </a:rPr>
              <a:t>______________________________________________</a:t>
            </a:r>
          </a:p>
          <a:p>
            <a:endParaRPr lang="en-IE" sz="1600" b="1" dirty="0" smtClean="0">
              <a:latin typeface="Book Antiqua" panose="02040602050305030304" pitchFamily="18" charset="0"/>
            </a:endParaRPr>
          </a:p>
          <a:p>
            <a:endParaRPr lang="en-IE" sz="1600" b="1" dirty="0">
              <a:latin typeface="Book Antiqua" panose="02040602050305030304" pitchFamily="18" charset="0"/>
            </a:endParaRPr>
          </a:p>
          <a:p>
            <a:r>
              <a:rPr lang="en-IE" sz="1600" dirty="0" smtClean="0">
                <a:latin typeface="Book Antiqua" panose="02040602050305030304" pitchFamily="18" charset="0"/>
              </a:rPr>
              <a:t>What is an ‘App’ ???</a:t>
            </a:r>
          </a:p>
          <a:p>
            <a:r>
              <a:rPr lang="en-IE" sz="2000" dirty="0" smtClean="0"/>
              <a:t>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sz="1600" dirty="0" smtClean="0">
                <a:latin typeface="Book Antiqua" panose="02040602050305030304" pitchFamily="18" charset="0"/>
              </a:rPr>
              <a:t>Different Apps have different ‘functions’. In </a:t>
            </a:r>
            <a:r>
              <a:rPr lang="en-IE" sz="1600" dirty="0">
                <a:latin typeface="Book Antiqua" panose="02040602050305030304" pitchFamily="18" charset="0"/>
              </a:rPr>
              <a:t>your own words, describe what  a ‘Function’ of an app is ??? </a:t>
            </a:r>
            <a:r>
              <a:rPr lang="en-IE" sz="2000" dirty="0" smtClean="0"/>
              <a:t>________________________________________________________________________________________________________________________________________________________________________________________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1973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361950" y="514350"/>
            <a:ext cx="6038849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5" tIns="45665" rIns="91325" bIns="45665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2800" b="1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Bug List !!!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en-IE" sz="16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list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things/</a:t>
            </a: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you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believe would typically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irritate </a:t>
            </a: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teenager???</a:t>
            </a: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list, select the challenges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interest you the most.</a:t>
            </a: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</a:t>
            </a:r>
            <a:endParaRPr lang="en-IE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just choosing one, what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benefits (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directly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indirectly) </a:t>
            </a: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solving this challenge! </a:t>
            </a:r>
            <a:endParaRPr lang="en-IE" sz="1600" dirty="0" smtClean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en-IE" sz="16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E" sz="16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E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 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2200">
            <a:off x="3806228" y="-93929"/>
            <a:ext cx="883498" cy="15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361950" y="381000"/>
            <a:ext cx="6038849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5" tIns="45665" rIns="91325" bIns="45665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selected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E" sz="1600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previous page, 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list of features that your new App. could have to help improve or solve this challenge? </a:t>
            </a:r>
            <a:r>
              <a:rPr lang="en-IE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 smtClean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IE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above, choose ‘5’ functions that appeal to you most and explain why you have chosen them.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en-IE" sz="16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en-IE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58198"/>
              </p:ext>
            </p:extLst>
          </p:nvPr>
        </p:nvGraphicFramePr>
        <p:xfrm>
          <a:off x="361950" y="5212080"/>
          <a:ext cx="6048375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Functions…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0" dirty="0" smtClean="0">
                          <a:latin typeface="Book Antiqua" panose="02040602050305030304" pitchFamily="18" charset="0"/>
                        </a:rPr>
                        <a:t>Explain </a:t>
                      </a:r>
                      <a:r>
                        <a:rPr lang="en-IE" sz="1600" b="0" u="sng" dirty="0" smtClean="0">
                          <a:latin typeface="Book Antiqua" panose="02040602050305030304" pitchFamily="18" charset="0"/>
                        </a:rPr>
                        <a:t>why</a:t>
                      </a:r>
                      <a:r>
                        <a:rPr lang="en-IE" sz="1600" b="0" baseline="0" dirty="0" smtClean="0">
                          <a:latin typeface="Book Antiqua" panose="02040602050305030304" pitchFamily="18" charset="0"/>
                        </a:rPr>
                        <a:t> have you chosen these functions ?</a:t>
                      </a:r>
                      <a:endParaRPr lang="en-IE" sz="16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1.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4.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Book Antiqua" panose="02040602050305030304" pitchFamily="18" charset="0"/>
                        </a:rPr>
                        <a:t>5.</a:t>
                      </a:r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IE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5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304800"/>
            <a:ext cx="585737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>
                <a:latin typeface="Book Antiqua" panose="02040602050305030304" pitchFamily="18" charset="0"/>
              </a:rPr>
              <a:t>Investigation &amp; Research…</a:t>
            </a:r>
          </a:p>
          <a:p>
            <a:endParaRPr lang="en-IE" sz="1050" dirty="0">
              <a:latin typeface="Book Antiqua" panose="02040602050305030304" pitchFamily="18" charset="0"/>
            </a:endParaRPr>
          </a:p>
          <a:p>
            <a:r>
              <a:rPr lang="en-IE" sz="1400" dirty="0" smtClean="0">
                <a:latin typeface="Book Antiqua" panose="02040602050305030304" pitchFamily="18" charset="0"/>
              </a:rPr>
              <a:t>Research ‘3’ existing Apps that are </a:t>
            </a:r>
            <a:r>
              <a:rPr lang="en-IE" sz="1400" dirty="0" smtClean="0">
                <a:latin typeface="Book Antiqua" panose="02040602050305030304" pitchFamily="18" charset="0"/>
              </a:rPr>
              <a:t>currently available and designed </a:t>
            </a:r>
            <a:r>
              <a:rPr lang="en-IE" sz="1400" dirty="0" smtClean="0">
                <a:latin typeface="Book Antiqua" panose="02040602050305030304" pitchFamily="18" charset="0"/>
              </a:rPr>
              <a:t>to help improve or solve the challenge you have </a:t>
            </a:r>
            <a:r>
              <a:rPr lang="en-IE" sz="1400" dirty="0">
                <a:latin typeface="Book Antiqua" panose="02040602050305030304" pitchFamily="18" charset="0"/>
              </a:rPr>
              <a:t>chosen.. (Sketch App Logo’s in boxes below)</a:t>
            </a:r>
            <a:r>
              <a:rPr lang="en-IE" sz="1400" dirty="0" smtClean="0">
                <a:latin typeface="Book Antiqua" panose="02040602050305030304" pitchFamily="18" charset="0"/>
              </a:rPr>
              <a:t> </a:t>
            </a:r>
            <a:endParaRPr lang="en-IE" sz="1400" dirty="0">
              <a:latin typeface="Book Antiqua" panose="020406020503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300" y="1662345"/>
            <a:ext cx="6127288" cy="7678775"/>
            <a:chOff x="417889" y="733432"/>
            <a:chExt cx="6139081" cy="8144945"/>
          </a:xfrm>
        </p:grpSpPr>
        <p:sp>
          <p:nvSpPr>
            <p:cNvPr id="3" name="Rectangle 2"/>
            <p:cNvSpPr/>
            <p:nvPr/>
          </p:nvSpPr>
          <p:spPr>
            <a:xfrm>
              <a:off x="495296" y="3736215"/>
              <a:ext cx="2286000" cy="236660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296" y="1051825"/>
              <a:ext cx="2286002" cy="23727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295" y="6516629"/>
              <a:ext cx="2286001" cy="236174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8432" y="991205"/>
              <a:ext cx="3538538" cy="244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 smtClean="0">
                  <a:latin typeface="Book Antiqua" panose="02040602050305030304" pitchFamily="18" charset="0"/>
                </a:rPr>
                <a:t>Key Features: </a:t>
              </a:r>
              <a:r>
                <a:rPr lang="en-IE" sz="1600" dirty="0" smtClean="0">
                  <a:latin typeface="Book Antiqua" panose="02040602050305030304" pitchFamily="18" charset="0"/>
                </a:rPr>
                <a:t>_____________________ ________________________________________________________________________________________________</a:t>
              </a:r>
            </a:p>
            <a:p>
              <a:endParaRPr lang="en-IE" sz="1600" dirty="0" smtClean="0">
                <a:latin typeface="Book Antiqua" panose="02040602050305030304" pitchFamily="18" charset="0"/>
              </a:endParaRPr>
            </a:p>
            <a:p>
              <a:r>
                <a:rPr lang="en-IE" sz="1400" dirty="0" smtClean="0">
                  <a:latin typeface="Book Antiqua" panose="02040602050305030304" pitchFamily="18" charset="0"/>
                </a:rPr>
                <a:t>Why is this App appealing: </a:t>
              </a:r>
              <a:r>
                <a:rPr lang="en-IE" sz="1600" dirty="0" smtClean="0">
                  <a:latin typeface="Book Antiqua" panose="02040602050305030304" pitchFamily="18" charset="0"/>
                </a:rPr>
                <a:t>__________ ________________________________________________________________________________________________</a:t>
              </a:r>
              <a:endParaRPr lang="en-IE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889" y="733432"/>
              <a:ext cx="1484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>
                  <a:latin typeface="Book Antiqua" panose="02040602050305030304" pitchFamily="18" charset="0"/>
                </a:rPr>
                <a:t>Existing App #1</a:t>
              </a:r>
              <a:endParaRPr lang="en-IE" sz="12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7889" y="6197374"/>
              <a:ext cx="1484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>
                  <a:latin typeface="Book Antiqua" panose="02040602050305030304" pitchFamily="18" charset="0"/>
                </a:rPr>
                <a:t>Existing App #3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889" y="3446601"/>
              <a:ext cx="1484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>
                  <a:latin typeface="Book Antiqua" panose="02040602050305030304" pitchFamily="18" charset="0"/>
                </a:rPr>
                <a:t>Existing App #2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90848" y="7030257"/>
            <a:ext cx="3531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Book Antiqua" panose="02040602050305030304" pitchFamily="18" charset="0"/>
              </a:rPr>
              <a:t>Key Features: </a:t>
            </a:r>
            <a:r>
              <a:rPr lang="en-IE" sz="1600" dirty="0" smtClean="0">
                <a:latin typeface="Book Antiqua" panose="02040602050305030304" pitchFamily="18" charset="0"/>
              </a:rPr>
              <a:t>_____________________ ________________________________________________________________________________________________</a:t>
            </a:r>
          </a:p>
          <a:p>
            <a:endParaRPr lang="en-IE" sz="1600" dirty="0" smtClean="0">
              <a:latin typeface="Book Antiqua" panose="02040602050305030304" pitchFamily="18" charset="0"/>
            </a:endParaRPr>
          </a:p>
          <a:p>
            <a:pPr lvl="0"/>
            <a:r>
              <a:rPr lang="en-IE" sz="1400" dirty="0">
                <a:solidFill>
                  <a:prstClr val="black"/>
                </a:solidFill>
                <a:latin typeface="Book Antiqua" panose="02040602050305030304" pitchFamily="18" charset="0"/>
              </a:rPr>
              <a:t>Why is this App appealing: </a:t>
            </a:r>
            <a:r>
              <a:rPr lang="en-IE" sz="1600" dirty="0">
                <a:solidFill>
                  <a:prstClr val="black"/>
                </a:solidFill>
                <a:latin typeface="Book Antiqua" panose="02040602050305030304" pitchFamily="18" charset="0"/>
              </a:rPr>
              <a:t>__________ ________________________________________________________________________________________________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0848" y="4443273"/>
            <a:ext cx="3531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Book Antiqua" panose="02040602050305030304" pitchFamily="18" charset="0"/>
              </a:rPr>
              <a:t>Key Features: </a:t>
            </a:r>
            <a:r>
              <a:rPr lang="en-IE" sz="1600" dirty="0" smtClean="0">
                <a:latin typeface="Book Antiqua" panose="02040602050305030304" pitchFamily="18" charset="0"/>
              </a:rPr>
              <a:t>_____________________ ________________________________________________________________________________________________</a:t>
            </a:r>
          </a:p>
          <a:p>
            <a:endParaRPr lang="en-IE" sz="1600" dirty="0" smtClean="0">
              <a:latin typeface="Book Antiqua" panose="02040602050305030304" pitchFamily="18" charset="0"/>
            </a:endParaRPr>
          </a:p>
          <a:p>
            <a:pPr lvl="0"/>
            <a:r>
              <a:rPr lang="en-IE" sz="1400" dirty="0">
                <a:solidFill>
                  <a:prstClr val="black"/>
                </a:solidFill>
                <a:latin typeface="Book Antiqua" panose="02040602050305030304" pitchFamily="18" charset="0"/>
              </a:rPr>
              <a:t>Why is this App appealing: </a:t>
            </a:r>
            <a:r>
              <a:rPr lang="en-IE" sz="1600" dirty="0">
                <a:solidFill>
                  <a:prstClr val="black"/>
                </a:solidFill>
                <a:latin typeface="Book Antiqua" panose="02040602050305030304" pitchFamily="18" charset="0"/>
              </a:rPr>
              <a:t>__________ 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025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12" y="384068"/>
            <a:ext cx="605493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Book Antiqua" panose="02040602050305030304" pitchFamily="18" charset="0"/>
              </a:rPr>
              <a:t>Based on your Research and investigation of Other Apps, how can you make sure your app is an improvement on what is currently available? </a:t>
            </a:r>
            <a:r>
              <a:rPr lang="en-IE" sz="2000" dirty="0" smtClean="0">
                <a:latin typeface="Book Antiqua" panose="0204060205030503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dirty="0">
              <a:latin typeface="Book Antiqua" panose="02040602050305030304" pitchFamily="18" charset="0"/>
            </a:endParaRPr>
          </a:p>
          <a:p>
            <a:endParaRPr lang="en-IE" sz="1600" b="1" dirty="0" smtClean="0">
              <a:latin typeface="Book Antiqua" panose="02040602050305030304" pitchFamily="18" charset="0"/>
            </a:endParaRPr>
          </a:p>
          <a:p>
            <a:r>
              <a:rPr lang="en-IE" sz="1600" dirty="0" smtClean="0">
                <a:latin typeface="Book Antiqua" panose="02040602050305030304" pitchFamily="18" charset="0"/>
              </a:rPr>
              <a:t>What </a:t>
            </a:r>
            <a:r>
              <a:rPr lang="en-IE" sz="1600" dirty="0">
                <a:latin typeface="Book Antiqua" panose="02040602050305030304" pitchFamily="18" charset="0"/>
              </a:rPr>
              <a:t>features will your app have that make it unique from others </a:t>
            </a:r>
            <a:r>
              <a:rPr lang="en-IE" sz="1600" dirty="0" smtClean="0">
                <a:latin typeface="Book Antiqua" panose="02040602050305030304" pitchFamily="18" charset="0"/>
              </a:rPr>
              <a:t>?</a:t>
            </a:r>
          </a:p>
          <a:p>
            <a:r>
              <a:rPr lang="en-IE" sz="2000" b="1" dirty="0" smtClean="0">
                <a:latin typeface="Book Antiqua" panose="0204060205030503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b="1" dirty="0">
              <a:latin typeface="Book Antiqua" panose="02040602050305030304" pitchFamily="18" charset="0"/>
            </a:endParaRPr>
          </a:p>
          <a:p>
            <a:endParaRPr lang="en-IE" sz="1600" b="1" dirty="0" smtClean="0">
              <a:latin typeface="Book Antiqua" panose="02040602050305030304" pitchFamily="18" charset="0"/>
            </a:endParaRPr>
          </a:p>
          <a:p>
            <a:r>
              <a:rPr lang="en-IE" sz="1600" dirty="0" smtClean="0">
                <a:latin typeface="Book Antiqua" panose="02040602050305030304" pitchFamily="18" charset="0"/>
              </a:rPr>
              <a:t>Why do you think these features would appeal to the target audience? (i.e. teenagers)</a:t>
            </a:r>
          </a:p>
          <a:p>
            <a:r>
              <a:rPr lang="en-IE" sz="2000" b="1" dirty="0" smtClean="0">
                <a:latin typeface="Book Antiqua" panose="0204060205030503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4" y="399308"/>
            <a:ext cx="58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>
                <a:latin typeface="Book Antiqua" panose="02040602050305030304" pitchFamily="18" charset="0"/>
              </a:rPr>
              <a:t>Possible Logo Design Solutions for your ‘App’…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674" y="862079"/>
            <a:ext cx="6785810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IE" sz="1400" b="1" u="sng" dirty="0" smtClean="0">
                <a:latin typeface="Book Antiqua" panose="02040602050305030304" pitchFamily="18" charset="0"/>
              </a:rPr>
              <a:t>Should Include:</a:t>
            </a: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Name &amp;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Freehand sketch</a:t>
            </a: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endParaRPr lang="en-IE" sz="1400" dirty="0">
              <a:latin typeface="Book Antiqua" panose="02040602050305030304" pitchFamily="18" charset="0"/>
            </a:endParaRP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Colour &amp; shade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0155" y="2057400"/>
            <a:ext cx="6056897" cy="7311189"/>
            <a:chOff x="440155" y="2584522"/>
            <a:chExt cx="6056897" cy="6784067"/>
          </a:xfrm>
        </p:grpSpPr>
        <p:sp>
          <p:nvSpPr>
            <p:cNvPr id="3" name="Rectangle 2"/>
            <p:cNvSpPr/>
            <p:nvPr/>
          </p:nvSpPr>
          <p:spPr>
            <a:xfrm>
              <a:off x="440155" y="2584522"/>
              <a:ext cx="6056897" cy="678406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468603" y="2771399"/>
              <a:ext cx="16045" cy="6410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23045" y="5976554"/>
              <a:ext cx="5691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04406" y="2196327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#1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2854" y="58454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#4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06" y="582322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#3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5718" y="2196327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#2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4" y="399308"/>
            <a:ext cx="58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>
                <a:latin typeface="Book Antiqua" panose="02040602050305030304" pitchFamily="18" charset="0"/>
              </a:rPr>
              <a:t>Possible Logo Design Solutions for your ‘App’…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674" y="862079"/>
            <a:ext cx="6785810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IE" sz="1400" b="1" u="sng" dirty="0" smtClean="0">
                <a:latin typeface="Book Antiqua" panose="02040602050305030304" pitchFamily="18" charset="0"/>
              </a:rPr>
              <a:t>Should Include:</a:t>
            </a: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Name &amp;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Freehand sketch</a:t>
            </a:r>
          </a:p>
          <a:p>
            <a:endParaRPr lang="en-IE" sz="1400" dirty="0">
              <a:latin typeface="Book Antiqua" panose="02040602050305030304" pitchFamily="18" charset="0"/>
            </a:endParaRP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Book Antiqua" panose="02040602050305030304" pitchFamily="18" charset="0"/>
              </a:rPr>
              <a:t>Colour &amp; shade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0155" y="2057400"/>
            <a:ext cx="6056897" cy="7311189"/>
            <a:chOff x="440155" y="2584522"/>
            <a:chExt cx="6056897" cy="6784067"/>
          </a:xfrm>
        </p:grpSpPr>
        <p:sp>
          <p:nvSpPr>
            <p:cNvPr id="3" name="Rectangle 2"/>
            <p:cNvSpPr/>
            <p:nvPr/>
          </p:nvSpPr>
          <p:spPr>
            <a:xfrm>
              <a:off x="440155" y="2584522"/>
              <a:ext cx="6056897" cy="678406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468603" y="2771399"/>
              <a:ext cx="16045" cy="6410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23045" y="5976554"/>
              <a:ext cx="5691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04406" y="2196327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#5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2854" y="58454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#8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06" y="582322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#7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5718" y="2196327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Book Antiqua" panose="02040602050305030304" pitchFamily="18" charset="0"/>
              </a:rPr>
              <a:t>#6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</TotalTime>
  <Words>774</Words>
  <Application>Microsoft Office PowerPoint</Application>
  <PresentationFormat>A4 Paper (210x297 mm)</PresentationFormat>
  <Paragraphs>182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Padraig McGinley</dc:creator>
  <cp:lastModifiedBy>Padraig McGinley</cp:lastModifiedBy>
  <cp:revision>56</cp:revision>
  <dcterms:created xsi:type="dcterms:W3CDTF">2017-01-27T20:37:52Z</dcterms:created>
  <dcterms:modified xsi:type="dcterms:W3CDTF">2017-02-27T14:27:03Z</dcterms:modified>
</cp:coreProperties>
</file>